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1" roundtripDataSignature="AMtx7micaNY1cGUtT7xskpstDYZDbwiC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8"/>
  </p:normalViewPr>
  <p:slideViewPr>
    <p:cSldViewPr snapToGrid="0" snapToObjects="1" showGuides="1">
      <p:cViewPr varScale="1">
        <p:scale>
          <a:sx n="117" d="100"/>
          <a:sy n="117" d="100"/>
        </p:scale>
        <p:origin x="8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41" Type="http://customschemas.google.com/relationships/presentationmetadata" Target="metadata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8542511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" name="Google Shape;4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9067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6" name="Google Shape;34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928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5" name="Google Shape;35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755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2" name="Google Shape;36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854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0638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3186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1512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06212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1b614c87ad7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1b614c87ad7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7038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4" name="Google Shape;5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4152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0778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" name="Google Shape;13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8085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8" name="Google Shape;298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5610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6" name="Google Shape;31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484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5" name="Google Shape;32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1927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2" name="Google Shape;33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657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702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19"/>
          <p:cNvSpPr txBox="1">
            <a:spLocks noGrp="1"/>
          </p:cNvSpPr>
          <p:nvPr>
            <p:ph type="ctrTitle"/>
          </p:nvPr>
        </p:nvSpPr>
        <p:spPr>
          <a:xfrm>
            <a:off x="5134525" y="1286271"/>
            <a:ext cx="3463200" cy="21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19"/>
          <p:cNvSpPr txBox="1">
            <a:spLocks noGrp="1"/>
          </p:cNvSpPr>
          <p:nvPr>
            <p:ph type="subTitle" idx="1"/>
          </p:nvPr>
        </p:nvSpPr>
        <p:spPr>
          <a:xfrm>
            <a:off x="5134435" y="3375821"/>
            <a:ext cx="34632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2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  <a:defRPr sz="2800" b="1" i="0" u="none" strike="noStrike" cap="none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Fira Sans"/>
              <a:buChar char="●"/>
              <a:defRPr sz="18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●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"/>
              <a:buChar char="○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"/>
              <a:buChar char="■"/>
              <a:defRPr sz="1400" b="0" i="0" u="none" strike="noStrike" cap="none">
                <a:solidFill>
                  <a:schemeClr val="dk2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2880">
          <p15:clr>
            <a:srgbClr val="EA4335"/>
          </p15:clr>
        </p15:guide>
        <p15:guide id="2" orient="horz" pos="1620">
          <p15:clr>
            <a:srgbClr val="EA4335"/>
          </p15:clr>
        </p15:guide>
        <p15:guide id="3">
          <p15:clr>
            <a:srgbClr val="EA4335"/>
          </p15:clr>
        </p15:guide>
        <p15:guide id="4" pos="5760">
          <p15:clr>
            <a:srgbClr val="EA4335"/>
          </p15:clr>
        </p15:guide>
        <p15:guide id="5" orient="horz">
          <p15:clr>
            <a:srgbClr val="EA4335"/>
          </p15:clr>
        </p15:guide>
        <p15:guide id="6" orient="horz" pos="3240">
          <p15:clr>
            <a:srgbClr val="EA4335"/>
          </p15:clr>
        </p15:guide>
        <p15:guide id="7" pos="113">
          <p15:clr>
            <a:srgbClr val="EA4335"/>
          </p15:clr>
        </p15:guide>
        <p15:guide id="8" orient="horz" pos="102">
          <p15:clr>
            <a:srgbClr val="EA4335"/>
          </p15:clr>
        </p15:guide>
        <p15:guide id="9" orient="horz" pos="3138">
          <p15:clr>
            <a:srgbClr val="EA4335"/>
          </p15:clr>
        </p15:guide>
        <p15:guide id="10" pos="5642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"/>
          <p:cNvSpPr txBox="1">
            <a:spLocks noGrp="1"/>
          </p:cNvSpPr>
          <p:nvPr>
            <p:ph type="ctrTitle"/>
          </p:nvPr>
        </p:nvSpPr>
        <p:spPr>
          <a:xfrm>
            <a:off x="507274" y="2456468"/>
            <a:ext cx="8347166" cy="1416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-FR" sz="2600">
                <a:solidFill>
                  <a:srgbClr val="424242"/>
                </a:solidFill>
                <a:latin typeface="Lexend"/>
                <a:ea typeface="Lexend"/>
                <a:cs typeface="Lexend"/>
                <a:sym typeface="Lexend"/>
              </a:rPr>
              <a:t>ANALYSE DES FACTEURS INFLUENÇANT</a:t>
            </a:r>
            <a:br>
              <a:rPr lang="fr-FR" sz="2600">
                <a:solidFill>
                  <a:srgbClr val="424242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fr-FR" sz="2600">
                <a:solidFill>
                  <a:srgbClr val="424242"/>
                </a:solidFill>
                <a:latin typeface="Lexend"/>
                <a:ea typeface="Lexend"/>
                <a:cs typeface="Lexend"/>
                <a:sym typeface="Lexend"/>
              </a:rPr>
              <a:t> LES VOLUMES DU MARCHÉ DES SPORTS</a:t>
            </a:r>
            <a:br>
              <a:rPr lang="fr-FR" sz="2600">
                <a:solidFill>
                  <a:srgbClr val="424242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2600" dirty="0">
              <a:solidFill>
                <a:srgbClr val="42424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3" name="Google Shape;43;p1"/>
          <p:cNvSpPr txBox="1"/>
          <p:nvPr/>
        </p:nvSpPr>
        <p:spPr>
          <a:xfrm>
            <a:off x="1676400" y="620289"/>
            <a:ext cx="6030682" cy="529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Sans Extra Condensed"/>
              <a:buNone/>
            </a:pPr>
            <a:r>
              <a:rPr lang="fr-FR" sz="4000" b="1" i="0" u="none" strike="noStrike" cap="none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  <a:t>Université</a:t>
            </a:r>
            <a:r>
              <a:rPr lang="fr-FR" sz="3600" b="1" i="0" u="none" strike="noStrike" cap="none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 Bordeaux </a:t>
            </a:r>
            <a:br>
              <a:rPr lang="fr-FR" sz="3600" b="1" i="0" u="none" strike="noStrike" cap="none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endParaRPr sz="3600" b="1" i="0" u="none" strike="noStrike" cap="none" dirty="0">
              <a:solidFill>
                <a:srgbClr val="0070C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4" name="Google Shape;44;p1"/>
          <p:cNvSpPr txBox="1"/>
          <p:nvPr/>
        </p:nvSpPr>
        <p:spPr>
          <a:xfrm>
            <a:off x="1444613" y="863025"/>
            <a:ext cx="63165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</a:pPr>
            <a:r>
              <a:rPr lang="fr-FR" sz="1700" b="1" i="0" u="none" strike="noStrike" cap="none" dirty="0">
                <a:solidFill>
                  <a:schemeClr val="accent3">
                    <a:lumMod val="50000"/>
                  </a:schemeClr>
                </a:solidFill>
                <a:latin typeface="Arial Rounded"/>
                <a:ea typeface="Arial Rounded"/>
                <a:cs typeface="Arial Rounded"/>
                <a:sym typeface="Arial Rounded"/>
              </a:rPr>
              <a:t>M</a:t>
            </a:r>
            <a:r>
              <a:rPr lang="fr-FR" sz="1700" b="1" dirty="0">
                <a:solidFill>
                  <a:schemeClr val="accent3">
                    <a:lumMod val="50000"/>
                  </a:schemeClr>
                </a:solidFill>
                <a:latin typeface="Arial Rounded"/>
                <a:ea typeface="Arial Rounded"/>
                <a:cs typeface="Arial Rounded"/>
                <a:sym typeface="Arial Rounded"/>
              </a:rPr>
              <a:t>aster Modélisation</a:t>
            </a:r>
            <a:r>
              <a:rPr lang="fr-FR" sz="1700" b="1" i="0" u="none" strike="noStrike" cap="none" dirty="0">
                <a:solidFill>
                  <a:schemeClr val="accent3">
                    <a:lumMod val="50000"/>
                  </a:schemeClr>
                </a:solidFill>
                <a:latin typeface="Arial Rounded"/>
                <a:ea typeface="Arial Rounded"/>
                <a:cs typeface="Arial Rounded"/>
                <a:sym typeface="Arial Rounded"/>
              </a:rPr>
              <a:t> Statistique et Stochastique </a:t>
            </a:r>
            <a:endParaRPr sz="1700" b="1" i="0" u="none" strike="noStrike" cap="none" dirty="0">
              <a:solidFill>
                <a:schemeClr val="accent3">
                  <a:lumMod val="50000"/>
                </a:schemeClr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5" name="Google Shape;45;p1"/>
          <p:cNvSpPr txBox="1"/>
          <p:nvPr/>
        </p:nvSpPr>
        <p:spPr>
          <a:xfrm>
            <a:off x="2379324" y="1210637"/>
            <a:ext cx="44472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ira Sans"/>
              <a:buNone/>
            </a:pPr>
            <a:r>
              <a:rPr lang="fr-FR" sz="1400" b="1" i="0" u="none" strike="noStrike" cap="none" dirty="0">
                <a:solidFill>
                  <a:schemeClr val="accent3">
                    <a:lumMod val="50000"/>
                  </a:schemeClr>
                </a:solidFill>
                <a:latin typeface="Arial Rounded"/>
                <a:ea typeface="Arial Rounded"/>
                <a:cs typeface="Arial Rounded"/>
                <a:sym typeface="Arial Rounded"/>
              </a:rPr>
              <a:t>Année universitaire  2022-2023 </a:t>
            </a:r>
            <a:endParaRPr sz="1400" b="1" i="0" u="none" strike="noStrike" cap="none" dirty="0">
              <a:solidFill>
                <a:schemeClr val="accent3">
                  <a:lumMod val="50000"/>
                </a:schemeClr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46" name="Google Shape;46;p1"/>
          <p:cNvSpPr/>
          <p:nvPr/>
        </p:nvSpPr>
        <p:spPr>
          <a:xfrm>
            <a:off x="214220" y="1425581"/>
            <a:ext cx="8777287" cy="349248"/>
          </a:xfrm>
          <a:custGeom>
            <a:avLst/>
            <a:gdLst/>
            <a:ahLst/>
            <a:cxnLst/>
            <a:rect l="l" t="t" r="r" b="b"/>
            <a:pathLst>
              <a:path w="19883" h="1864" extrusionOk="0">
                <a:moveTo>
                  <a:pt x="0" y="0"/>
                </a:moveTo>
                <a:cubicBezTo>
                  <a:pt x="6639" y="0"/>
                  <a:pt x="13586" y="3256"/>
                  <a:pt x="19883" y="1152"/>
                </a:cubicBezTo>
              </a:path>
            </a:pathLst>
          </a:custGeom>
          <a:noFill/>
          <a:ln w="9525" cap="flat" cmpd="sng">
            <a:solidFill>
              <a:srgbClr val="61D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1"/>
          <p:cNvSpPr/>
          <p:nvPr/>
        </p:nvSpPr>
        <p:spPr>
          <a:xfrm>
            <a:off x="214220" y="1488239"/>
            <a:ext cx="8777301" cy="349248"/>
          </a:xfrm>
          <a:custGeom>
            <a:avLst/>
            <a:gdLst/>
            <a:ahLst/>
            <a:cxnLst/>
            <a:rect l="l" t="t" r="r" b="b"/>
            <a:pathLst>
              <a:path w="19883" h="1864" extrusionOk="0">
                <a:moveTo>
                  <a:pt x="0" y="0"/>
                </a:moveTo>
                <a:cubicBezTo>
                  <a:pt x="6639" y="0"/>
                  <a:pt x="13586" y="3256"/>
                  <a:pt x="19883" y="1152"/>
                </a:cubicBezTo>
              </a:path>
            </a:pathLst>
          </a:custGeom>
          <a:noFill/>
          <a:ln w="9525" cap="flat" cmpd="sng">
            <a:solidFill>
              <a:srgbClr val="FD624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1"/>
          <p:cNvSpPr/>
          <p:nvPr/>
        </p:nvSpPr>
        <p:spPr>
          <a:xfrm>
            <a:off x="179388" y="1555116"/>
            <a:ext cx="8777287" cy="349248"/>
          </a:xfrm>
          <a:custGeom>
            <a:avLst/>
            <a:gdLst/>
            <a:ahLst/>
            <a:cxnLst/>
            <a:rect l="l" t="t" r="r" b="b"/>
            <a:pathLst>
              <a:path w="19883" h="1864" extrusionOk="0">
                <a:moveTo>
                  <a:pt x="0" y="0"/>
                </a:moveTo>
                <a:cubicBezTo>
                  <a:pt x="6639" y="0"/>
                  <a:pt x="13586" y="3256"/>
                  <a:pt x="19883" y="1152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293822" y="1857681"/>
            <a:ext cx="578684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b="0" i="0" u="none" strike="noStrike" cap="non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Projet Challenge D</a:t>
            </a:r>
            <a:r>
              <a:rPr lang="fr-FR" sz="2400">
                <a:solidFill>
                  <a:srgbClr val="0070C0"/>
                </a:solidFill>
              </a:rPr>
              <a:t>KT</a:t>
            </a:r>
            <a:endParaRPr sz="2400" b="0" i="0" u="none" strike="noStrike" cap="none" dirty="0">
              <a:solidFill>
                <a:srgbClr val="0070C0"/>
              </a:solidFill>
              <a:sym typeface="Arial"/>
            </a:endParaRPr>
          </a:p>
        </p:txBody>
      </p:sp>
      <p:sp>
        <p:nvSpPr>
          <p:cNvPr id="50" name="Google Shape;50;p1"/>
          <p:cNvSpPr/>
          <p:nvPr/>
        </p:nvSpPr>
        <p:spPr>
          <a:xfrm rot="10800000">
            <a:off x="214219" y="2353074"/>
            <a:ext cx="4684351" cy="45719"/>
          </a:xfrm>
          <a:custGeom>
            <a:avLst/>
            <a:gdLst/>
            <a:ahLst/>
            <a:cxnLst/>
            <a:rect l="l" t="t" r="r" b="b"/>
            <a:pathLst>
              <a:path w="55613" h="6333" extrusionOk="0">
                <a:moveTo>
                  <a:pt x="0" y="0"/>
                </a:moveTo>
                <a:cubicBezTo>
                  <a:pt x="18138" y="4028"/>
                  <a:pt x="37993" y="9639"/>
                  <a:pt x="55613" y="3745"/>
                </a:cubicBezTo>
              </a:path>
            </a:pathLst>
          </a:custGeom>
          <a:noFill/>
          <a:ln w="9525" cap="flat" cmpd="sng">
            <a:solidFill>
              <a:srgbClr val="61D0E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1" name="Google Shape;5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3690258"/>
            <a:ext cx="2313226" cy="105086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ZoneTexte 1"/>
          <p:cNvSpPr txBox="1"/>
          <p:nvPr/>
        </p:nvSpPr>
        <p:spPr>
          <a:xfrm>
            <a:off x="5932714" y="4425423"/>
            <a:ext cx="28302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Sous la supervision </a:t>
            </a:r>
          </a:p>
          <a:p>
            <a:pPr algn="ctr"/>
            <a:r>
              <a:rPr lang="fr-FR" dirty="0" smtClean="0"/>
              <a:t>de Dr Vincent Couallier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2947927" y="3568555"/>
            <a:ext cx="313274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r-FR" dirty="0" smtClean="0">
              <a:solidFill>
                <a:schemeClr val="accent3">
                  <a:lumMod val="50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  <a:p>
            <a:pPr algn="ctr"/>
            <a:r>
              <a:rPr lang="fr-FR" dirty="0" smtClean="0">
                <a:solidFill>
                  <a:schemeClr val="accent3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Réalisé par </a:t>
            </a:r>
          </a:p>
          <a:p>
            <a:pPr algn="ctr"/>
            <a:r>
              <a:rPr lang="fr-FR" dirty="0" smtClean="0">
                <a:solidFill>
                  <a:schemeClr val="accent3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Moussa </a:t>
            </a:r>
            <a:r>
              <a:rPr lang="fr-FR" dirty="0" smtClean="0">
                <a:solidFill>
                  <a:schemeClr val="accent3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NGAMBE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b="0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2- Similarités entre pays</a:t>
            </a:r>
            <a:r>
              <a:rPr lang="fr-FR" b="0"/>
              <a:t/>
            </a:r>
            <a:br>
              <a:rPr lang="fr-FR" b="0"/>
            </a:br>
            <a:endParaRPr b="0"/>
          </a:p>
        </p:txBody>
      </p:sp>
      <p:sp>
        <p:nvSpPr>
          <p:cNvPr id="349" name="Google Shape;349;p10"/>
          <p:cNvSpPr/>
          <p:nvPr/>
        </p:nvSpPr>
        <p:spPr>
          <a:xfrm>
            <a:off x="311700" y="787636"/>
            <a:ext cx="2975495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a- Forme générale du nuage</a:t>
            </a:r>
            <a:endParaRPr/>
          </a:p>
        </p:txBody>
      </p:sp>
      <p:sp>
        <p:nvSpPr>
          <p:cNvPr id="350" name="Google Shape;350;p10"/>
          <p:cNvSpPr/>
          <p:nvPr/>
        </p:nvSpPr>
        <p:spPr>
          <a:xfrm rot="10800000" flipH="1">
            <a:off x="3220756" y="965279"/>
            <a:ext cx="5677983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0"/>
          <p:cNvSpPr/>
          <p:nvPr/>
        </p:nvSpPr>
        <p:spPr>
          <a:xfrm>
            <a:off x="311700" y="1243757"/>
            <a:ext cx="667861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333333"/>
                </a:solidFill>
                <a:latin typeface="Arial Rounded"/>
                <a:ea typeface="Arial Rounded"/>
                <a:cs typeface="Arial Rounded"/>
                <a:sym typeface="Arial Rounded"/>
              </a:rPr>
              <a:t>Le nuage des points sur le premier plan factoriel se présente comme suit:</a:t>
            </a:r>
            <a:endParaRPr sz="1400" b="1" i="0" u="none" strike="noStrike" cap="none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pic>
        <p:nvPicPr>
          <p:cNvPr id="352" name="Google Shape;352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1669101"/>
            <a:ext cx="8777287" cy="331247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Ellipse 6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09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700" b="0">
                <a:solidFill>
                  <a:srgbClr val="0070C0"/>
                </a:solidFill>
                <a:latin typeface="Cambria Math"/>
                <a:ea typeface="Cambria Math"/>
                <a:cs typeface="Cambria Math"/>
                <a:sym typeface="Cambria Math"/>
              </a:rPr>
              <a:t>b- Groupe pays A</a:t>
            </a:r>
            <a:endParaRPr sz="2700" b="0"/>
          </a:p>
        </p:txBody>
      </p:sp>
      <p:pic>
        <p:nvPicPr>
          <p:cNvPr id="358" name="Google Shape;358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941525"/>
            <a:ext cx="8559663" cy="40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11"/>
          <p:cNvSpPr/>
          <p:nvPr/>
        </p:nvSpPr>
        <p:spPr>
          <a:xfrm rot="10800000" flipH="1">
            <a:off x="3154317" y="655175"/>
            <a:ext cx="5677983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4A86E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Ellipse 4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10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2"/>
          <p:cNvSpPr txBox="1"/>
          <p:nvPr/>
        </p:nvSpPr>
        <p:spPr>
          <a:xfrm>
            <a:off x="311700" y="8144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</a:pPr>
            <a:r>
              <a:rPr lang="fr-FR" sz="2800" b="0" i="0" u="none" strike="noStrike" cap="none">
                <a:solidFill>
                  <a:srgbClr val="0070C0"/>
                </a:solidFill>
                <a:latin typeface="Cambria Math"/>
                <a:ea typeface="Cambria Math"/>
                <a:cs typeface="Cambria Math"/>
                <a:sym typeface="Cambria Math"/>
              </a:rPr>
              <a:t>c- Groupe pays B</a:t>
            </a:r>
            <a:endParaRPr sz="2800" b="0" i="0" u="none" strike="noStrike" cap="none">
              <a:solidFill>
                <a:srgbClr val="0070C0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365" name="Google Shape;365;p12"/>
          <p:cNvSpPr/>
          <p:nvPr/>
        </p:nvSpPr>
        <p:spPr>
          <a:xfrm rot="10800000" flipH="1">
            <a:off x="3154317" y="367793"/>
            <a:ext cx="5677983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6" name="Google Shape;366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774700"/>
            <a:ext cx="8956675" cy="4206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Ellipse 8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ZoneTexte 9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11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3"/>
          <p:cNvSpPr txBox="1"/>
          <p:nvPr/>
        </p:nvSpPr>
        <p:spPr>
          <a:xfrm>
            <a:off x="311700" y="8144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</a:pPr>
            <a:r>
              <a:rPr lang="fr-FR" sz="2800" b="0" i="0" u="none" strike="noStrike" cap="none">
                <a:solidFill>
                  <a:srgbClr val="0070C0"/>
                </a:solidFill>
                <a:latin typeface="Cambria Math"/>
                <a:ea typeface="Cambria Math"/>
                <a:cs typeface="Cambria Math"/>
                <a:sym typeface="Cambria Math"/>
              </a:rPr>
              <a:t>d- Groupe pays C</a:t>
            </a:r>
            <a:endParaRPr sz="2800" b="0" i="0" u="none" strike="noStrike" cap="none">
              <a:solidFill>
                <a:srgbClr val="0070C0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372" name="Google Shape;372;p13"/>
          <p:cNvSpPr/>
          <p:nvPr/>
        </p:nvSpPr>
        <p:spPr>
          <a:xfrm rot="10800000" flipH="1">
            <a:off x="3154317" y="367793"/>
            <a:ext cx="5677983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3" name="Google Shape;373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774700"/>
            <a:ext cx="8652912" cy="42068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llipse 4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12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4"/>
          <p:cNvSpPr txBox="1"/>
          <p:nvPr/>
        </p:nvSpPr>
        <p:spPr>
          <a:xfrm>
            <a:off x="311700" y="81443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"/>
              <a:buNone/>
            </a:pPr>
            <a:r>
              <a:rPr lang="fr-FR" sz="2800" b="0" i="0" u="none" strike="noStrike" cap="none">
                <a:solidFill>
                  <a:srgbClr val="0070C0"/>
                </a:solidFill>
                <a:latin typeface="Cambria Math"/>
                <a:ea typeface="Cambria Math"/>
                <a:cs typeface="Cambria Math"/>
                <a:sym typeface="Cambria Math"/>
              </a:rPr>
              <a:t>e- Groupe pays D</a:t>
            </a:r>
            <a:endParaRPr sz="2800" b="0" i="0" u="none" strike="noStrike" cap="none">
              <a:solidFill>
                <a:srgbClr val="0070C0"/>
              </a:solidFill>
              <a:latin typeface="Cambria Math"/>
              <a:ea typeface="Cambria Math"/>
              <a:cs typeface="Cambria Math"/>
              <a:sym typeface="Cambria Math"/>
            </a:endParaRPr>
          </a:p>
        </p:txBody>
      </p:sp>
      <p:sp>
        <p:nvSpPr>
          <p:cNvPr id="379" name="Google Shape;379;p14"/>
          <p:cNvSpPr/>
          <p:nvPr/>
        </p:nvSpPr>
        <p:spPr>
          <a:xfrm rot="10800000" flipH="1">
            <a:off x="3154317" y="367793"/>
            <a:ext cx="5677983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0" name="Google Shape;38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774700"/>
            <a:ext cx="8777287" cy="42068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Ellipse 4"/>
          <p:cNvSpPr/>
          <p:nvPr/>
        </p:nvSpPr>
        <p:spPr>
          <a:xfrm>
            <a:off x="8425543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479971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13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5"/>
          <p:cNvSpPr txBox="1">
            <a:spLocks noGrp="1"/>
          </p:cNvSpPr>
          <p:nvPr>
            <p:ph type="title"/>
          </p:nvPr>
        </p:nvSpPr>
        <p:spPr>
          <a:xfrm>
            <a:off x="391886" y="161925"/>
            <a:ext cx="8440414" cy="7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400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3- Volumes des marchés et les sports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86" name="Google Shape;38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822960"/>
            <a:ext cx="8777287" cy="381435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llipse 3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14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16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C- Analyse discriminante</a:t>
            </a:r>
            <a:br>
              <a:rPr lang="fr-FR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</a:br>
            <a:endParaRPr b="1">
              <a:solidFill>
                <a:srgbClr val="FF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92" name="Google Shape;392;p16"/>
          <p:cNvSpPr/>
          <p:nvPr/>
        </p:nvSpPr>
        <p:spPr>
          <a:xfrm>
            <a:off x="246369" y="941525"/>
            <a:ext cx="4995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b="1" i="0" u="none" strike="noStrike" cap="none">
                <a:solidFill>
                  <a:srgbClr val="333333"/>
                </a:solidFill>
                <a:latin typeface="Arial Rounded"/>
                <a:ea typeface="Arial Rounded"/>
                <a:cs typeface="Arial Rounded"/>
                <a:sym typeface="Arial Rounded"/>
              </a:rPr>
              <a:t>1- Qualité de la </a:t>
            </a:r>
            <a:r>
              <a:rPr lang="fr-FR" sz="2000" b="1">
                <a:solidFill>
                  <a:srgbClr val="333333"/>
                </a:solidFill>
                <a:latin typeface="Arial Rounded"/>
                <a:ea typeface="Arial Rounded"/>
                <a:cs typeface="Arial Rounded"/>
                <a:sym typeface="Arial Rounded"/>
              </a:rPr>
              <a:t>classification</a:t>
            </a:r>
            <a:endParaRPr sz="2000" b="1"/>
          </a:p>
        </p:txBody>
      </p:sp>
      <p:sp>
        <p:nvSpPr>
          <p:cNvPr id="393" name="Google Shape;393;p16"/>
          <p:cNvSpPr txBox="1"/>
          <p:nvPr/>
        </p:nvSpPr>
        <p:spPr>
          <a:xfrm>
            <a:off x="311700" y="1846000"/>
            <a:ext cx="79536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300">
                <a:solidFill>
                  <a:srgbClr val="0000FF"/>
                </a:solidFill>
                <a:latin typeface="Fira Sans"/>
                <a:ea typeface="Fira Sans"/>
                <a:cs typeface="Fira Sans"/>
                <a:sym typeface="Fira Sans"/>
              </a:rPr>
              <a:t>Taux de classification correcte: 85%</a:t>
            </a:r>
            <a:endParaRPr sz="2300">
              <a:solidFill>
                <a:srgbClr val="0000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" name="Google Shape;394;p16"/>
          <p:cNvSpPr txBox="1">
            <a:spLocks noGrp="1"/>
          </p:cNvSpPr>
          <p:nvPr>
            <p:ph type="title"/>
          </p:nvPr>
        </p:nvSpPr>
        <p:spPr>
          <a:xfrm>
            <a:off x="0" y="2812275"/>
            <a:ext cx="8074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000" b="1">
                <a:latin typeface="Arial Rounded"/>
                <a:ea typeface="Arial Rounded"/>
                <a:cs typeface="Arial Rounded"/>
                <a:sym typeface="Arial Rounded"/>
              </a:rPr>
              <a:t>2-Présentation de l’outil d’estimation de la valeur d’un marché</a:t>
            </a:r>
            <a:endParaRPr/>
          </a:p>
        </p:txBody>
      </p:sp>
      <p:sp>
        <p:nvSpPr>
          <p:cNvPr id="6" name="Ellipse 5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15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b614c87ad7_0_3"/>
          <p:cNvSpPr txBox="1">
            <a:spLocks noGrp="1"/>
          </p:cNvSpPr>
          <p:nvPr>
            <p:ph type="title"/>
          </p:nvPr>
        </p:nvSpPr>
        <p:spPr>
          <a:xfrm>
            <a:off x="311700" y="1999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>
                <a:solidFill>
                  <a:srgbClr val="FF0000"/>
                </a:solidFill>
              </a:rPr>
              <a:t>Merci de votre attention !</a:t>
            </a:r>
            <a:endParaRPr sz="5400" dirty="0">
              <a:solidFill>
                <a:srgbClr val="FF0000"/>
              </a:solidFill>
            </a:endParaRPr>
          </a:p>
        </p:txBody>
      </p:sp>
      <p:sp>
        <p:nvSpPr>
          <p:cNvPr id="3" name="Ellipse 2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16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>
                <a:solidFill>
                  <a:srgbClr val="FC2100"/>
                </a:solidFill>
              </a:rPr>
              <a:t> I - Contexte et pertinence de l’étude</a:t>
            </a:r>
            <a:endParaRPr>
              <a:solidFill>
                <a:srgbClr val="FC2100"/>
              </a:solidFill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311700" y="443087"/>
            <a:ext cx="4500900" cy="468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 Rounded"/>
              <a:buChar char="➔"/>
            </a:pP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Le marché des sports représente un secteur constamment en développement. </a:t>
            </a:r>
            <a:endParaRPr sz="1600" b="1" i="0" u="none" strike="noStrike" cap="none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 Rounded"/>
              <a:buChar char="➔"/>
            </a:pP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Cependant, l'absence de données ainsi que de  modèle prédictif limitent les connaissances sur ce marché et les potentielles interventions à focaliser.</a:t>
            </a:r>
            <a:endParaRPr sz="1600" b="1" i="0" u="none" strike="noStrike" cap="none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-3302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 Rounded"/>
              <a:buChar char="➔"/>
            </a:pP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Il urge donc de ma</a:t>
            </a:r>
            <a:r>
              <a:rPr lang="fr-FR" sz="1600" b="1">
                <a:latin typeface="Arial Rounded"/>
                <a:ea typeface="Arial Rounded"/>
                <a:cs typeface="Arial Rounded"/>
                <a:sym typeface="Arial Rounded"/>
              </a:rPr>
              <a:t>î</a:t>
            </a: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triser les facteurs pouvant influencer les volumes du marché  afin de mieux mesurer les opportunités d</a:t>
            </a:r>
            <a:r>
              <a:rPr lang="fr-FR" sz="1600" b="1">
                <a:latin typeface="Arial Rounded"/>
                <a:ea typeface="Arial Rounded"/>
                <a:cs typeface="Arial Rounded"/>
                <a:sym typeface="Arial Rounded"/>
              </a:rPr>
              <a:t>’</a:t>
            </a:r>
            <a:r>
              <a:rPr lang="fr-FR"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affaires dans les différents pays.</a:t>
            </a:r>
            <a:endParaRPr sz="16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45720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chemeClr val="accent2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184323" y="1014264"/>
            <a:ext cx="610087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6942438" y="1186611"/>
            <a:ext cx="5511546" cy="2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fr-FR" sz="1700" b="0" i="0" u="none" strike="noStrike" cap="none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Venus</a:t>
            </a:r>
            <a:endParaRPr sz="1700" b="0" i="0" u="none" strike="noStrike" cap="none">
              <a:solidFill>
                <a:schemeClr val="accent6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756590" y="845819"/>
            <a:ext cx="17430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95705" y="907026"/>
            <a:ext cx="17430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2" name="Google Shape;62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41819" y="1199127"/>
            <a:ext cx="4149544" cy="31769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llipse 1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8469085" y="4517573"/>
            <a:ext cx="400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01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"/>
          <p:cNvSpPr txBox="1">
            <a:spLocks noGrp="1"/>
          </p:cNvSpPr>
          <p:nvPr>
            <p:ph type="title"/>
          </p:nvPr>
        </p:nvSpPr>
        <p:spPr>
          <a:xfrm>
            <a:off x="311700" y="36896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4000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II. Objectifs</a:t>
            </a:r>
            <a:endParaRPr/>
          </a:p>
        </p:txBody>
      </p:sp>
      <p:grpSp>
        <p:nvGrpSpPr>
          <p:cNvPr id="68" name="Google Shape;68;p3"/>
          <p:cNvGrpSpPr/>
          <p:nvPr/>
        </p:nvGrpSpPr>
        <p:grpSpPr>
          <a:xfrm>
            <a:off x="444138" y="2662775"/>
            <a:ext cx="724772" cy="892257"/>
            <a:chOff x="3611025" y="3381850"/>
            <a:chExt cx="161100" cy="198075"/>
          </a:xfrm>
        </p:grpSpPr>
        <p:sp>
          <p:nvSpPr>
            <p:cNvPr id="69" name="Google Shape;69;p3"/>
            <p:cNvSpPr/>
            <p:nvPr/>
          </p:nvSpPr>
          <p:spPr>
            <a:xfrm>
              <a:off x="3611025" y="3385425"/>
              <a:ext cx="160950" cy="194500"/>
            </a:xfrm>
            <a:custGeom>
              <a:avLst/>
              <a:gdLst/>
              <a:ahLst/>
              <a:cxnLst/>
              <a:rect l="l" t="t" r="r" b="b"/>
              <a:pathLst>
                <a:path w="6438" h="7780" extrusionOk="0">
                  <a:moveTo>
                    <a:pt x="4078" y="0"/>
                  </a:moveTo>
                  <a:cubicBezTo>
                    <a:pt x="3242" y="0"/>
                    <a:pt x="2338" y="241"/>
                    <a:pt x="1839" y="917"/>
                  </a:cubicBezTo>
                  <a:cubicBezTo>
                    <a:pt x="1652" y="1176"/>
                    <a:pt x="1542" y="1474"/>
                    <a:pt x="1535" y="1784"/>
                  </a:cubicBezTo>
                  <a:cubicBezTo>
                    <a:pt x="1307" y="1709"/>
                    <a:pt x="1036" y="1649"/>
                    <a:pt x="786" y="1649"/>
                  </a:cubicBezTo>
                  <a:cubicBezTo>
                    <a:pt x="652" y="1649"/>
                    <a:pt x="525" y="1666"/>
                    <a:pt x="415" y="1707"/>
                  </a:cubicBezTo>
                  <a:cubicBezTo>
                    <a:pt x="0" y="1869"/>
                    <a:pt x="33" y="2341"/>
                    <a:pt x="26" y="2717"/>
                  </a:cubicBezTo>
                  <a:cubicBezTo>
                    <a:pt x="20" y="3863"/>
                    <a:pt x="13" y="5009"/>
                    <a:pt x="13" y="6156"/>
                  </a:cubicBezTo>
                  <a:cubicBezTo>
                    <a:pt x="13" y="6350"/>
                    <a:pt x="182" y="6518"/>
                    <a:pt x="376" y="6518"/>
                  </a:cubicBezTo>
                  <a:lnTo>
                    <a:pt x="2383" y="6518"/>
                  </a:lnTo>
                  <a:cubicBezTo>
                    <a:pt x="2209" y="6706"/>
                    <a:pt x="1995" y="6861"/>
                    <a:pt x="1755" y="6985"/>
                  </a:cubicBezTo>
                  <a:cubicBezTo>
                    <a:pt x="1503" y="7114"/>
                    <a:pt x="1542" y="7587"/>
                    <a:pt x="1846" y="7639"/>
                  </a:cubicBezTo>
                  <a:cubicBezTo>
                    <a:pt x="2459" y="7738"/>
                    <a:pt x="3077" y="7780"/>
                    <a:pt x="3698" y="7780"/>
                  </a:cubicBezTo>
                  <a:cubicBezTo>
                    <a:pt x="3889" y="7780"/>
                    <a:pt x="4082" y="7776"/>
                    <a:pt x="4274" y="7768"/>
                  </a:cubicBezTo>
                  <a:cubicBezTo>
                    <a:pt x="4592" y="7762"/>
                    <a:pt x="4734" y="7392"/>
                    <a:pt x="4527" y="7159"/>
                  </a:cubicBezTo>
                  <a:cubicBezTo>
                    <a:pt x="4358" y="6965"/>
                    <a:pt x="4222" y="6764"/>
                    <a:pt x="4106" y="6544"/>
                  </a:cubicBezTo>
                  <a:lnTo>
                    <a:pt x="4106" y="6544"/>
                  </a:lnTo>
                  <a:cubicBezTo>
                    <a:pt x="4295" y="6549"/>
                    <a:pt x="4482" y="6554"/>
                    <a:pt x="4668" y="6554"/>
                  </a:cubicBezTo>
                  <a:cubicBezTo>
                    <a:pt x="4936" y="6554"/>
                    <a:pt x="5200" y="6545"/>
                    <a:pt x="5459" y="6518"/>
                  </a:cubicBezTo>
                  <a:cubicBezTo>
                    <a:pt x="6198" y="6434"/>
                    <a:pt x="6036" y="5521"/>
                    <a:pt x="6029" y="4990"/>
                  </a:cubicBezTo>
                  <a:cubicBezTo>
                    <a:pt x="6016" y="4342"/>
                    <a:pt x="5964" y="3695"/>
                    <a:pt x="5887" y="3054"/>
                  </a:cubicBezTo>
                  <a:cubicBezTo>
                    <a:pt x="6224" y="2749"/>
                    <a:pt x="6437" y="2316"/>
                    <a:pt x="6431" y="1823"/>
                  </a:cubicBezTo>
                  <a:cubicBezTo>
                    <a:pt x="6424" y="787"/>
                    <a:pt x="5531" y="146"/>
                    <a:pt x="4585" y="30"/>
                  </a:cubicBezTo>
                  <a:cubicBezTo>
                    <a:pt x="4422" y="11"/>
                    <a:pt x="4251" y="0"/>
                    <a:pt x="40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3684850" y="3527325"/>
              <a:ext cx="11825" cy="10400"/>
            </a:xfrm>
            <a:custGeom>
              <a:avLst/>
              <a:gdLst/>
              <a:ahLst/>
              <a:cxnLst/>
              <a:rect l="l" t="t" r="r" b="b"/>
              <a:pathLst>
                <a:path w="473" h="416" extrusionOk="0">
                  <a:moveTo>
                    <a:pt x="227" y="91"/>
                  </a:moveTo>
                  <a:cubicBezTo>
                    <a:pt x="227" y="104"/>
                    <a:pt x="240" y="117"/>
                    <a:pt x="253" y="123"/>
                  </a:cubicBezTo>
                  <a:cubicBezTo>
                    <a:pt x="279" y="130"/>
                    <a:pt x="298" y="123"/>
                    <a:pt x="318" y="136"/>
                  </a:cubicBezTo>
                  <a:cubicBezTo>
                    <a:pt x="343" y="149"/>
                    <a:pt x="356" y="182"/>
                    <a:pt x="350" y="214"/>
                  </a:cubicBezTo>
                  <a:cubicBezTo>
                    <a:pt x="340" y="266"/>
                    <a:pt x="291" y="306"/>
                    <a:pt x="239" y="306"/>
                  </a:cubicBezTo>
                  <a:cubicBezTo>
                    <a:pt x="227" y="306"/>
                    <a:pt x="214" y="303"/>
                    <a:pt x="201" y="298"/>
                  </a:cubicBezTo>
                  <a:cubicBezTo>
                    <a:pt x="149" y="279"/>
                    <a:pt x="117" y="214"/>
                    <a:pt x="136" y="162"/>
                  </a:cubicBezTo>
                  <a:cubicBezTo>
                    <a:pt x="156" y="123"/>
                    <a:pt x="188" y="98"/>
                    <a:pt x="227" y="91"/>
                  </a:cubicBezTo>
                  <a:close/>
                  <a:moveTo>
                    <a:pt x="218" y="1"/>
                  </a:moveTo>
                  <a:cubicBezTo>
                    <a:pt x="132" y="1"/>
                    <a:pt x="46" y="71"/>
                    <a:pt x="26" y="156"/>
                  </a:cubicBezTo>
                  <a:cubicBezTo>
                    <a:pt x="0" y="279"/>
                    <a:pt x="97" y="408"/>
                    <a:pt x="220" y="415"/>
                  </a:cubicBezTo>
                  <a:cubicBezTo>
                    <a:pt x="227" y="415"/>
                    <a:pt x="233" y="416"/>
                    <a:pt x="239" y="416"/>
                  </a:cubicBezTo>
                  <a:cubicBezTo>
                    <a:pt x="362" y="416"/>
                    <a:pt x="472" y="298"/>
                    <a:pt x="460" y="175"/>
                  </a:cubicBezTo>
                  <a:cubicBezTo>
                    <a:pt x="454" y="117"/>
                    <a:pt x="415" y="65"/>
                    <a:pt x="363" y="39"/>
                  </a:cubicBezTo>
                  <a:cubicBezTo>
                    <a:pt x="343" y="26"/>
                    <a:pt x="318" y="20"/>
                    <a:pt x="292" y="20"/>
                  </a:cubicBezTo>
                  <a:cubicBezTo>
                    <a:pt x="268" y="7"/>
                    <a:pt x="243" y="1"/>
                    <a:pt x="2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3612800" y="3381850"/>
              <a:ext cx="159325" cy="193800"/>
            </a:xfrm>
            <a:custGeom>
              <a:avLst/>
              <a:gdLst/>
              <a:ahLst/>
              <a:cxnLst/>
              <a:rect l="l" t="t" r="r" b="b"/>
              <a:pathLst>
                <a:path w="6373" h="7752" extrusionOk="0">
                  <a:moveTo>
                    <a:pt x="4159" y="145"/>
                  </a:moveTo>
                  <a:cubicBezTo>
                    <a:pt x="4488" y="145"/>
                    <a:pt x="4814" y="217"/>
                    <a:pt x="5103" y="373"/>
                  </a:cubicBezTo>
                  <a:cubicBezTo>
                    <a:pt x="5855" y="775"/>
                    <a:pt x="6250" y="1688"/>
                    <a:pt x="5842" y="2478"/>
                  </a:cubicBezTo>
                  <a:cubicBezTo>
                    <a:pt x="5401" y="3320"/>
                    <a:pt x="4449" y="3210"/>
                    <a:pt x="3653" y="3268"/>
                  </a:cubicBezTo>
                  <a:cubicBezTo>
                    <a:pt x="3633" y="3274"/>
                    <a:pt x="3614" y="3281"/>
                    <a:pt x="3608" y="3300"/>
                  </a:cubicBezTo>
                  <a:cubicBezTo>
                    <a:pt x="3582" y="3307"/>
                    <a:pt x="3562" y="3326"/>
                    <a:pt x="3562" y="3359"/>
                  </a:cubicBezTo>
                  <a:cubicBezTo>
                    <a:pt x="3517" y="3780"/>
                    <a:pt x="3102" y="3877"/>
                    <a:pt x="2740" y="3890"/>
                  </a:cubicBezTo>
                  <a:cubicBezTo>
                    <a:pt x="2947" y="3708"/>
                    <a:pt x="3070" y="3443"/>
                    <a:pt x="3012" y="3164"/>
                  </a:cubicBezTo>
                  <a:cubicBezTo>
                    <a:pt x="3012" y="3147"/>
                    <a:pt x="3000" y="3141"/>
                    <a:pt x="2987" y="3141"/>
                  </a:cubicBezTo>
                  <a:cubicBezTo>
                    <a:pt x="2980" y="3141"/>
                    <a:pt x="2973" y="3143"/>
                    <a:pt x="2966" y="3145"/>
                  </a:cubicBezTo>
                  <a:cubicBezTo>
                    <a:pt x="1976" y="2841"/>
                    <a:pt x="1820" y="1468"/>
                    <a:pt x="2520" y="794"/>
                  </a:cubicBezTo>
                  <a:cubicBezTo>
                    <a:pt x="2946" y="385"/>
                    <a:pt x="3559" y="145"/>
                    <a:pt x="4159" y="145"/>
                  </a:cubicBezTo>
                  <a:close/>
                  <a:moveTo>
                    <a:pt x="1694" y="2625"/>
                  </a:moveTo>
                  <a:cubicBezTo>
                    <a:pt x="1835" y="2625"/>
                    <a:pt x="1976" y="2628"/>
                    <a:pt x="2118" y="2633"/>
                  </a:cubicBezTo>
                  <a:lnTo>
                    <a:pt x="2138" y="2633"/>
                  </a:lnTo>
                  <a:cubicBezTo>
                    <a:pt x="2299" y="2957"/>
                    <a:pt x="2565" y="3203"/>
                    <a:pt x="2947" y="3223"/>
                  </a:cubicBezTo>
                  <a:cubicBezTo>
                    <a:pt x="2895" y="3508"/>
                    <a:pt x="2772" y="3754"/>
                    <a:pt x="2500" y="3896"/>
                  </a:cubicBezTo>
                  <a:cubicBezTo>
                    <a:pt x="2442" y="3928"/>
                    <a:pt x="2468" y="4019"/>
                    <a:pt x="2533" y="4026"/>
                  </a:cubicBezTo>
                  <a:cubicBezTo>
                    <a:pt x="2567" y="4027"/>
                    <a:pt x="2602" y="4028"/>
                    <a:pt x="2637" y="4028"/>
                  </a:cubicBezTo>
                  <a:cubicBezTo>
                    <a:pt x="3090" y="4028"/>
                    <a:pt x="3614" y="3902"/>
                    <a:pt x="3692" y="3397"/>
                  </a:cubicBezTo>
                  <a:cubicBezTo>
                    <a:pt x="3825" y="3413"/>
                    <a:pt x="3963" y="3422"/>
                    <a:pt x="4103" y="3422"/>
                  </a:cubicBezTo>
                  <a:cubicBezTo>
                    <a:pt x="4543" y="3422"/>
                    <a:pt x="5001" y="3338"/>
                    <a:pt x="5369" y="3132"/>
                  </a:cubicBezTo>
                  <a:lnTo>
                    <a:pt x="5369" y="3132"/>
                  </a:lnTo>
                  <a:cubicBezTo>
                    <a:pt x="5356" y="3786"/>
                    <a:pt x="5362" y="4447"/>
                    <a:pt x="5375" y="5094"/>
                  </a:cubicBezTo>
                  <a:cubicBezTo>
                    <a:pt x="3841" y="5191"/>
                    <a:pt x="2306" y="5133"/>
                    <a:pt x="771" y="5178"/>
                  </a:cubicBezTo>
                  <a:cubicBezTo>
                    <a:pt x="862" y="4576"/>
                    <a:pt x="816" y="3941"/>
                    <a:pt x="804" y="3333"/>
                  </a:cubicBezTo>
                  <a:cubicBezTo>
                    <a:pt x="804" y="3184"/>
                    <a:pt x="765" y="3002"/>
                    <a:pt x="791" y="2854"/>
                  </a:cubicBezTo>
                  <a:cubicBezTo>
                    <a:pt x="829" y="2653"/>
                    <a:pt x="901" y="2666"/>
                    <a:pt x="1101" y="2646"/>
                  </a:cubicBezTo>
                  <a:cubicBezTo>
                    <a:pt x="1299" y="2631"/>
                    <a:pt x="1496" y="2625"/>
                    <a:pt x="1694" y="2625"/>
                  </a:cubicBezTo>
                  <a:close/>
                  <a:moveTo>
                    <a:pt x="1995" y="2206"/>
                  </a:moveTo>
                  <a:cubicBezTo>
                    <a:pt x="2014" y="2303"/>
                    <a:pt x="2040" y="2400"/>
                    <a:pt x="2079" y="2491"/>
                  </a:cubicBezTo>
                  <a:cubicBezTo>
                    <a:pt x="1973" y="2488"/>
                    <a:pt x="1868" y="2486"/>
                    <a:pt x="1763" y="2486"/>
                  </a:cubicBezTo>
                  <a:cubicBezTo>
                    <a:pt x="1410" y="2486"/>
                    <a:pt x="1060" y="2504"/>
                    <a:pt x="706" y="2549"/>
                  </a:cubicBezTo>
                  <a:cubicBezTo>
                    <a:pt x="674" y="2549"/>
                    <a:pt x="635" y="2575"/>
                    <a:pt x="642" y="2614"/>
                  </a:cubicBezTo>
                  <a:cubicBezTo>
                    <a:pt x="674" y="3462"/>
                    <a:pt x="603" y="4330"/>
                    <a:pt x="680" y="5172"/>
                  </a:cubicBezTo>
                  <a:cubicBezTo>
                    <a:pt x="680" y="5172"/>
                    <a:pt x="680" y="5178"/>
                    <a:pt x="680" y="5178"/>
                  </a:cubicBezTo>
                  <a:cubicBezTo>
                    <a:pt x="642" y="5185"/>
                    <a:pt x="642" y="5250"/>
                    <a:pt x="687" y="5250"/>
                  </a:cubicBezTo>
                  <a:cubicBezTo>
                    <a:pt x="1292" y="5312"/>
                    <a:pt x="1907" y="5336"/>
                    <a:pt x="2523" y="5336"/>
                  </a:cubicBezTo>
                  <a:cubicBezTo>
                    <a:pt x="3498" y="5336"/>
                    <a:pt x="4478" y="5277"/>
                    <a:pt x="5434" y="5217"/>
                  </a:cubicBezTo>
                  <a:cubicBezTo>
                    <a:pt x="5492" y="5211"/>
                    <a:pt x="5505" y="5139"/>
                    <a:pt x="5473" y="5107"/>
                  </a:cubicBezTo>
                  <a:cubicBezTo>
                    <a:pt x="5544" y="4440"/>
                    <a:pt x="5550" y="3734"/>
                    <a:pt x="5498" y="3061"/>
                  </a:cubicBezTo>
                  <a:cubicBezTo>
                    <a:pt x="5498" y="3061"/>
                    <a:pt x="5498" y="3061"/>
                    <a:pt x="5498" y="3054"/>
                  </a:cubicBezTo>
                  <a:cubicBezTo>
                    <a:pt x="5576" y="3002"/>
                    <a:pt x="5654" y="2944"/>
                    <a:pt x="5719" y="2873"/>
                  </a:cubicBezTo>
                  <a:cubicBezTo>
                    <a:pt x="5764" y="3708"/>
                    <a:pt x="5751" y="4537"/>
                    <a:pt x="5745" y="5366"/>
                  </a:cubicBezTo>
                  <a:cubicBezTo>
                    <a:pt x="5732" y="5360"/>
                    <a:pt x="5719" y="5353"/>
                    <a:pt x="5706" y="5353"/>
                  </a:cubicBezTo>
                  <a:cubicBezTo>
                    <a:pt x="3938" y="5483"/>
                    <a:pt x="2183" y="5450"/>
                    <a:pt x="415" y="5463"/>
                  </a:cubicBezTo>
                  <a:cubicBezTo>
                    <a:pt x="350" y="5463"/>
                    <a:pt x="357" y="5560"/>
                    <a:pt x="415" y="5567"/>
                  </a:cubicBezTo>
                  <a:cubicBezTo>
                    <a:pt x="1062" y="5622"/>
                    <a:pt x="1715" y="5644"/>
                    <a:pt x="2370" y="5644"/>
                  </a:cubicBezTo>
                  <a:cubicBezTo>
                    <a:pt x="3485" y="5644"/>
                    <a:pt x="4604" y="5580"/>
                    <a:pt x="5706" y="5502"/>
                  </a:cubicBezTo>
                  <a:cubicBezTo>
                    <a:pt x="5719" y="5502"/>
                    <a:pt x="5732" y="5496"/>
                    <a:pt x="5745" y="5489"/>
                  </a:cubicBezTo>
                  <a:lnTo>
                    <a:pt x="5745" y="5489"/>
                  </a:lnTo>
                  <a:cubicBezTo>
                    <a:pt x="5738" y="5748"/>
                    <a:pt x="5738" y="6001"/>
                    <a:pt x="5738" y="6260"/>
                  </a:cubicBezTo>
                  <a:lnTo>
                    <a:pt x="5712" y="6260"/>
                  </a:lnTo>
                  <a:cubicBezTo>
                    <a:pt x="5503" y="6257"/>
                    <a:pt x="5293" y="6255"/>
                    <a:pt x="5084" y="6255"/>
                  </a:cubicBezTo>
                  <a:cubicBezTo>
                    <a:pt x="4391" y="6255"/>
                    <a:pt x="3695" y="6269"/>
                    <a:pt x="2999" y="6279"/>
                  </a:cubicBezTo>
                  <a:cubicBezTo>
                    <a:pt x="2150" y="6299"/>
                    <a:pt x="1283" y="6273"/>
                    <a:pt x="434" y="6325"/>
                  </a:cubicBezTo>
                  <a:cubicBezTo>
                    <a:pt x="344" y="6130"/>
                    <a:pt x="383" y="5819"/>
                    <a:pt x="370" y="5619"/>
                  </a:cubicBezTo>
                  <a:cubicBezTo>
                    <a:pt x="363" y="5386"/>
                    <a:pt x="350" y="5152"/>
                    <a:pt x="344" y="4919"/>
                  </a:cubicBezTo>
                  <a:cubicBezTo>
                    <a:pt x="324" y="4447"/>
                    <a:pt x="311" y="3980"/>
                    <a:pt x="305" y="3514"/>
                  </a:cubicBezTo>
                  <a:cubicBezTo>
                    <a:pt x="305" y="3307"/>
                    <a:pt x="305" y="3100"/>
                    <a:pt x="305" y="2892"/>
                  </a:cubicBezTo>
                  <a:cubicBezTo>
                    <a:pt x="305" y="2614"/>
                    <a:pt x="240" y="2342"/>
                    <a:pt x="564" y="2258"/>
                  </a:cubicBezTo>
                  <a:cubicBezTo>
                    <a:pt x="650" y="2232"/>
                    <a:pt x="754" y="2225"/>
                    <a:pt x="861" y="2225"/>
                  </a:cubicBezTo>
                  <a:cubicBezTo>
                    <a:pt x="974" y="2225"/>
                    <a:pt x="1091" y="2233"/>
                    <a:pt x="1197" y="2233"/>
                  </a:cubicBezTo>
                  <a:cubicBezTo>
                    <a:pt x="1215" y="2233"/>
                    <a:pt x="1233" y="2232"/>
                    <a:pt x="1250" y="2232"/>
                  </a:cubicBezTo>
                  <a:cubicBezTo>
                    <a:pt x="1496" y="2219"/>
                    <a:pt x="1742" y="2212"/>
                    <a:pt x="1995" y="2206"/>
                  </a:cubicBezTo>
                  <a:close/>
                  <a:moveTo>
                    <a:pt x="3685" y="6415"/>
                  </a:moveTo>
                  <a:cubicBezTo>
                    <a:pt x="3679" y="6732"/>
                    <a:pt x="3880" y="7140"/>
                    <a:pt x="4184" y="7264"/>
                  </a:cubicBezTo>
                  <a:cubicBezTo>
                    <a:pt x="3975" y="7293"/>
                    <a:pt x="3764" y="7302"/>
                    <a:pt x="3551" y="7302"/>
                  </a:cubicBezTo>
                  <a:cubicBezTo>
                    <a:pt x="3150" y="7302"/>
                    <a:pt x="2745" y="7268"/>
                    <a:pt x="2351" y="7264"/>
                  </a:cubicBezTo>
                  <a:cubicBezTo>
                    <a:pt x="2617" y="7095"/>
                    <a:pt x="2779" y="6739"/>
                    <a:pt x="2714" y="6435"/>
                  </a:cubicBezTo>
                  <a:cubicBezTo>
                    <a:pt x="2811" y="6428"/>
                    <a:pt x="2908" y="6428"/>
                    <a:pt x="2999" y="6428"/>
                  </a:cubicBezTo>
                  <a:cubicBezTo>
                    <a:pt x="3225" y="6422"/>
                    <a:pt x="3452" y="6415"/>
                    <a:pt x="3685" y="6415"/>
                  </a:cubicBezTo>
                  <a:close/>
                  <a:moveTo>
                    <a:pt x="4275" y="7289"/>
                  </a:moveTo>
                  <a:cubicBezTo>
                    <a:pt x="4287" y="7393"/>
                    <a:pt x="4287" y="7490"/>
                    <a:pt x="4262" y="7587"/>
                  </a:cubicBezTo>
                  <a:lnTo>
                    <a:pt x="4249" y="7587"/>
                  </a:lnTo>
                  <a:cubicBezTo>
                    <a:pt x="4039" y="7603"/>
                    <a:pt x="3832" y="7609"/>
                    <a:pt x="3625" y="7609"/>
                  </a:cubicBezTo>
                  <a:cubicBezTo>
                    <a:pt x="3150" y="7609"/>
                    <a:pt x="2679" y="7579"/>
                    <a:pt x="2196" y="7574"/>
                  </a:cubicBezTo>
                  <a:cubicBezTo>
                    <a:pt x="2196" y="7568"/>
                    <a:pt x="2196" y="7561"/>
                    <a:pt x="2196" y="7555"/>
                  </a:cubicBezTo>
                  <a:cubicBezTo>
                    <a:pt x="2176" y="7516"/>
                    <a:pt x="2150" y="7484"/>
                    <a:pt x="2144" y="7445"/>
                  </a:cubicBezTo>
                  <a:cubicBezTo>
                    <a:pt x="2138" y="7406"/>
                    <a:pt x="2144" y="7374"/>
                    <a:pt x="2150" y="7335"/>
                  </a:cubicBezTo>
                  <a:cubicBezTo>
                    <a:pt x="2155" y="7339"/>
                    <a:pt x="2166" y="7344"/>
                    <a:pt x="2177" y="7344"/>
                  </a:cubicBezTo>
                  <a:cubicBezTo>
                    <a:pt x="2181" y="7344"/>
                    <a:pt x="2186" y="7343"/>
                    <a:pt x="2189" y="7341"/>
                  </a:cubicBezTo>
                  <a:cubicBezTo>
                    <a:pt x="2196" y="7341"/>
                    <a:pt x="2202" y="7335"/>
                    <a:pt x="2202" y="7335"/>
                  </a:cubicBezTo>
                  <a:cubicBezTo>
                    <a:pt x="2584" y="7367"/>
                    <a:pt x="2966" y="7387"/>
                    <a:pt x="3348" y="7399"/>
                  </a:cubicBezTo>
                  <a:cubicBezTo>
                    <a:pt x="3498" y="7406"/>
                    <a:pt x="3653" y="7421"/>
                    <a:pt x="3807" y="7421"/>
                  </a:cubicBezTo>
                  <a:cubicBezTo>
                    <a:pt x="3953" y="7421"/>
                    <a:pt x="4097" y="7408"/>
                    <a:pt x="4236" y="7361"/>
                  </a:cubicBezTo>
                  <a:cubicBezTo>
                    <a:pt x="4275" y="7348"/>
                    <a:pt x="4281" y="7315"/>
                    <a:pt x="4268" y="7289"/>
                  </a:cubicBezTo>
                  <a:close/>
                  <a:moveTo>
                    <a:pt x="4163" y="1"/>
                  </a:moveTo>
                  <a:cubicBezTo>
                    <a:pt x="3357" y="1"/>
                    <a:pt x="2486" y="392"/>
                    <a:pt x="2112" y="1086"/>
                  </a:cubicBezTo>
                  <a:cubicBezTo>
                    <a:pt x="1976" y="1345"/>
                    <a:pt x="1924" y="1707"/>
                    <a:pt x="1969" y="2063"/>
                  </a:cubicBezTo>
                  <a:cubicBezTo>
                    <a:pt x="1652" y="2076"/>
                    <a:pt x="1335" y="2089"/>
                    <a:pt x="1017" y="2096"/>
                  </a:cubicBezTo>
                  <a:cubicBezTo>
                    <a:pt x="1004" y="2096"/>
                    <a:pt x="990" y="2097"/>
                    <a:pt x="976" y="2097"/>
                  </a:cubicBezTo>
                  <a:cubicBezTo>
                    <a:pt x="884" y="2097"/>
                    <a:pt x="772" y="2089"/>
                    <a:pt x="661" y="2089"/>
                  </a:cubicBezTo>
                  <a:cubicBezTo>
                    <a:pt x="544" y="2089"/>
                    <a:pt x="427" y="2098"/>
                    <a:pt x="337" y="2135"/>
                  </a:cubicBezTo>
                  <a:cubicBezTo>
                    <a:pt x="1" y="2277"/>
                    <a:pt x="162" y="2925"/>
                    <a:pt x="162" y="3203"/>
                  </a:cubicBezTo>
                  <a:cubicBezTo>
                    <a:pt x="162" y="3825"/>
                    <a:pt x="182" y="4447"/>
                    <a:pt x="208" y="5068"/>
                  </a:cubicBezTo>
                  <a:cubicBezTo>
                    <a:pt x="221" y="5379"/>
                    <a:pt x="227" y="5696"/>
                    <a:pt x="253" y="6007"/>
                  </a:cubicBezTo>
                  <a:cubicBezTo>
                    <a:pt x="266" y="6137"/>
                    <a:pt x="266" y="6234"/>
                    <a:pt x="318" y="6331"/>
                  </a:cubicBezTo>
                  <a:cubicBezTo>
                    <a:pt x="266" y="6350"/>
                    <a:pt x="272" y="6428"/>
                    <a:pt x="337" y="6435"/>
                  </a:cubicBezTo>
                  <a:cubicBezTo>
                    <a:pt x="635" y="6457"/>
                    <a:pt x="934" y="6465"/>
                    <a:pt x="1234" y="6465"/>
                  </a:cubicBezTo>
                  <a:cubicBezTo>
                    <a:pt x="1700" y="6465"/>
                    <a:pt x="2168" y="6446"/>
                    <a:pt x="2636" y="6435"/>
                  </a:cubicBezTo>
                  <a:lnTo>
                    <a:pt x="2636" y="6435"/>
                  </a:lnTo>
                  <a:cubicBezTo>
                    <a:pt x="2623" y="6791"/>
                    <a:pt x="2468" y="7056"/>
                    <a:pt x="2144" y="7231"/>
                  </a:cubicBezTo>
                  <a:cubicBezTo>
                    <a:pt x="2125" y="7244"/>
                    <a:pt x="2118" y="7264"/>
                    <a:pt x="2118" y="7283"/>
                  </a:cubicBezTo>
                  <a:cubicBezTo>
                    <a:pt x="2112" y="7283"/>
                    <a:pt x="2105" y="7289"/>
                    <a:pt x="2105" y="7289"/>
                  </a:cubicBezTo>
                  <a:cubicBezTo>
                    <a:pt x="2047" y="7374"/>
                    <a:pt x="2047" y="7523"/>
                    <a:pt x="2112" y="7607"/>
                  </a:cubicBezTo>
                  <a:cubicBezTo>
                    <a:pt x="2112" y="7620"/>
                    <a:pt x="2118" y="7626"/>
                    <a:pt x="2131" y="7633"/>
                  </a:cubicBezTo>
                  <a:cubicBezTo>
                    <a:pt x="2506" y="7721"/>
                    <a:pt x="2896" y="7751"/>
                    <a:pt x="3285" y="7751"/>
                  </a:cubicBezTo>
                  <a:cubicBezTo>
                    <a:pt x="3610" y="7751"/>
                    <a:pt x="3934" y="7730"/>
                    <a:pt x="4249" y="7704"/>
                  </a:cubicBezTo>
                  <a:cubicBezTo>
                    <a:pt x="4262" y="7704"/>
                    <a:pt x="4268" y="7697"/>
                    <a:pt x="4275" y="7697"/>
                  </a:cubicBezTo>
                  <a:cubicBezTo>
                    <a:pt x="4294" y="7697"/>
                    <a:pt x="4313" y="7697"/>
                    <a:pt x="4320" y="7678"/>
                  </a:cubicBezTo>
                  <a:cubicBezTo>
                    <a:pt x="4385" y="7548"/>
                    <a:pt x="4417" y="7399"/>
                    <a:pt x="4372" y="7264"/>
                  </a:cubicBezTo>
                  <a:cubicBezTo>
                    <a:pt x="4365" y="7231"/>
                    <a:pt x="4346" y="7225"/>
                    <a:pt x="4326" y="7225"/>
                  </a:cubicBezTo>
                  <a:cubicBezTo>
                    <a:pt x="4320" y="7218"/>
                    <a:pt x="4320" y="7212"/>
                    <a:pt x="4313" y="7205"/>
                  </a:cubicBezTo>
                  <a:cubicBezTo>
                    <a:pt x="4184" y="7095"/>
                    <a:pt x="4041" y="7017"/>
                    <a:pt x="3944" y="6868"/>
                  </a:cubicBezTo>
                  <a:cubicBezTo>
                    <a:pt x="3847" y="6732"/>
                    <a:pt x="3802" y="6577"/>
                    <a:pt x="3776" y="6415"/>
                  </a:cubicBezTo>
                  <a:cubicBezTo>
                    <a:pt x="4423" y="6409"/>
                    <a:pt x="5071" y="6402"/>
                    <a:pt x="5712" y="6402"/>
                  </a:cubicBezTo>
                  <a:cubicBezTo>
                    <a:pt x="5751" y="6402"/>
                    <a:pt x="5770" y="6383"/>
                    <a:pt x="5777" y="6350"/>
                  </a:cubicBezTo>
                  <a:cubicBezTo>
                    <a:pt x="5781" y="6351"/>
                    <a:pt x="5785" y="6352"/>
                    <a:pt x="5789" y="6352"/>
                  </a:cubicBezTo>
                  <a:cubicBezTo>
                    <a:pt x="5817" y="6352"/>
                    <a:pt x="5842" y="6333"/>
                    <a:pt x="5842" y="6299"/>
                  </a:cubicBezTo>
                  <a:cubicBezTo>
                    <a:pt x="5978" y="5139"/>
                    <a:pt x="5932" y="3935"/>
                    <a:pt x="5855" y="2769"/>
                  </a:cubicBezTo>
                  <a:cubicBezTo>
                    <a:pt x="5855" y="2750"/>
                    <a:pt x="5855" y="2743"/>
                    <a:pt x="5842" y="2730"/>
                  </a:cubicBezTo>
                  <a:cubicBezTo>
                    <a:pt x="5945" y="2601"/>
                    <a:pt x="6023" y="2459"/>
                    <a:pt x="6075" y="2284"/>
                  </a:cubicBezTo>
                  <a:cubicBezTo>
                    <a:pt x="6373" y="1358"/>
                    <a:pt x="5770" y="432"/>
                    <a:pt x="4890" y="121"/>
                  </a:cubicBezTo>
                  <a:cubicBezTo>
                    <a:pt x="4666" y="40"/>
                    <a:pt x="4418" y="1"/>
                    <a:pt x="4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3676975" y="3560650"/>
              <a:ext cx="14050" cy="2625"/>
            </a:xfrm>
            <a:custGeom>
              <a:avLst/>
              <a:gdLst/>
              <a:ahLst/>
              <a:cxnLst/>
              <a:rect l="l" t="t" r="r" b="b"/>
              <a:pathLst>
                <a:path w="562" h="105" extrusionOk="0">
                  <a:moveTo>
                    <a:pt x="32" y="1"/>
                  </a:moveTo>
                  <a:cubicBezTo>
                    <a:pt x="9" y="1"/>
                    <a:pt x="0" y="41"/>
                    <a:pt x="30" y="47"/>
                  </a:cubicBezTo>
                  <a:cubicBezTo>
                    <a:pt x="149" y="78"/>
                    <a:pt x="287" y="104"/>
                    <a:pt x="420" y="104"/>
                  </a:cubicBezTo>
                  <a:cubicBezTo>
                    <a:pt x="455" y="104"/>
                    <a:pt x="489" y="103"/>
                    <a:pt x="522" y="99"/>
                  </a:cubicBezTo>
                  <a:cubicBezTo>
                    <a:pt x="561" y="92"/>
                    <a:pt x="561" y="34"/>
                    <a:pt x="522" y="34"/>
                  </a:cubicBezTo>
                  <a:cubicBezTo>
                    <a:pt x="361" y="21"/>
                    <a:pt x="199" y="27"/>
                    <a:pt x="37" y="1"/>
                  </a:cubicBezTo>
                  <a:cubicBezTo>
                    <a:pt x="35" y="1"/>
                    <a:pt x="33" y="1"/>
                    <a:pt x="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3681275" y="3559050"/>
              <a:ext cx="11850" cy="2000"/>
            </a:xfrm>
            <a:custGeom>
              <a:avLst/>
              <a:gdLst/>
              <a:ahLst/>
              <a:cxnLst/>
              <a:rect l="l" t="t" r="r" b="b"/>
              <a:pathLst>
                <a:path w="474" h="80" extrusionOk="0">
                  <a:moveTo>
                    <a:pt x="27" y="1"/>
                  </a:moveTo>
                  <a:cubicBezTo>
                    <a:pt x="7" y="1"/>
                    <a:pt x="1" y="33"/>
                    <a:pt x="20" y="33"/>
                  </a:cubicBezTo>
                  <a:cubicBezTo>
                    <a:pt x="144" y="51"/>
                    <a:pt x="273" y="79"/>
                    <a:pt x="393" y="79"/>
                  </a:cubicBezTo>
                  <a:cubicBezTo>
                    <a:pt x="405" y="79"/>
                    <a:pt x="417" y="79"/>
                    <a:pt x="428" y="78"/>
                  </a:cubicBezTo>
                  <a:cubicBezTo>
                    <a:pt x="461" y="78"/>
                    <a:pt x="473" y="33"/>
                    <a:pt x="435" y="27"/>
                  </a:cubicBezTo>
                  <a:cubicBezTo>
                    <a:pt x="305" y="1"/>
                    <a:pt x="163" y="7"/>
                    <a:pt x="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734875" y="3521825"/>
              <a:ext cx="13450" cy="2400"/>
            </a:xfrm>
            <a:custGeom>
              <a:avLst/>
              <a:gdLst/>
              <a:ahLst/>
              <a:cxnLst/>
              <a:rect l="l" t="t" r="r" b="b"/>
              <a:pathLst>
                <a:path w="538" h="96" extrusionOk="0">
                  <a:moveTo>
                    <a:pt x="499" y="0"/>
                  </a:moveTo>
                  <a:cubicBezTo>
                    <a:pt x="421" y="0"/>
                    <a:pt x="343" y="20"/>
                    <a:pt x="272" y="26"/>
                  </a:cubicBezTo>
                  <a:cubicBezTo>
                    <a:pt x="195" y="26"/>
                    <a:pt x="117" y="26"/>
                    <a:pt x="39" y="20"/>
                  </a:cubicBezTo>
                  <a:cubicBezTo>
                    <a:pt x="0" y="20"/>
                    <a:pt x="0" y="78"/>
                    <a:pt x="39" y="84"/>
                  </a:cubicBezTo>
                  <a:cubicBezTo>
                    <a:pt x="106" y="90"/>
                    <a:pt x="178" y="96"/>
                    <a:pt x="249" y="96"/>
                  </a:cubicBezTo>
                  <a:cubicBezTo>
                    <a:pt x="338" y="96"/>
                    <a:pt x="427" y="87"/>
                    <a:pt x="505" y="59"/>
                  </a:cubicBezTo>
                  <a:cubicBezTo>
                    <a:pt x="538" y="52"/>
                    <a:pt x="538" y="0"/>
                    <a:pt x="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3739725" y="3524275"/>
              <a:ext cx="10075" cy="1925"/>
            </a:xfrm>
            <a:custGeom>
              <a:avLst/>
              <a:gdLst/>
              <a:ahLst/>
              <a:cxnLst/>
              <a:rect l="l" t="t" r="r" b="b"/>
              <a:pathLst>
                <a:path w="403" h="77" extrusionOk="0">
                  <a:moveTo>
                    <a:pt x="259" y="0"/>
                  </a:moveTo>
                  <a:cubicBezTo>
                    <a:pt x="185" y="0"/>
                    <a:pt x="109" y="8"/>
                    <a:pt x="33" y="12"/>
                  </a:cubicBezTo>
                  <a:cubicBezTo>
                    <a:pt x="1" y="12"/>
                    <a:pt x="1" y="64"/>
                    <a:pt x="33" y="64"/>
                  </a:cubicBezTo>
                  <a:cubicBezTo>
                    <a:pt x="109" y="69"/>
                    <a:pt x="185" y="76"/>
                    <a:pt x="259" y="76"/>
                  </a:cubicBezTo>
                  <a:cubicBezTo>
                    <a:pt x="292" y="76"/>
                    <a:pt x="325" y="75"/>
                    <a:pt x="357" y="71"/>
                  </a:cubicBezTo>
                  <a:cubicBezTo>
                    <a:pt x="402" y="64"/>
                    <a:pt x="402" y="12"/>
                    <a:pt x="357" y="6"/>
                  </a:cubicBezTo>
                  <a:cubicBezTo>
                    <a:pt x="325" y="2"/>
                    <a:pt x="292" y="0"/>
                    <a:pt x="2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3665375" y="3454250"/>
              <a:ext cx="10200" cy="7700"/>
            </a:xfrm>
            <a:custGeom>
              <a:avLst/>
              <a:gdLst/>
              <a:ahLst/>
              <a:cxnLst/>
              <a:rect l="l" t="t" r="r" b="b"/>
              <a:pathLst>
                <a:path w="408" h="308" extrusionOk="0">
                  <a:moveTo>
                    <a:pt x="44" y="1"/>
                  </a:moveTo>
                  <a:cubicBezTo>
                    <a:pt x="23" y="1"/>
                    <a:pt x="0" y="28"/>
                    <a:pt x="15" y="48"/>
                  </a:cubicBezTo>
                  <a:cubicBezTo>
                    <a:pt x="93" y="152"/>
                    <a:pt x="222" y="281"/>
                    <a:pt x="358" y="307"/>
                  </a:cubicBezTo>
                  <a:cubicBezTo>
                    <a:pt x="360" y="308"/>
                    <a:pt x="363" y="308"/>
                    <a:pt x="365" y="308"/>
                  </a:cubicBezTo>
                  <a:cubicBezTo>
                    <a:pt x="393" y="308"/>
                    <a:pt x="408" y="267"/>
                    <a:pt x="378" y="249"/>
                  </a:cubicBezTo>
                  <a:cubicBezTo>
                    <a:pt x="326" y="210"/>
                    <a:pt x="268" y="191"/>
                    <a:pt x="209" y="152"/>
                  </a:cubicBezTo>
                  <a:cubicBezTo>
                    <a:pt x="158" y="113"/>
                    <a:pt x="106" y="61"/>
                    <a:pt x="60" y="9"/>
                  </a:cubicBezTo>
                  <a:cubicBezTo>
                    <a:pt x="56" y="3"/>
                    <a:pt x="50" y="1"/>
                    <a:pt x="4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3665500" y="3459550"/>
              <a:ext cx="10800" cy="6125"/>
            </a:xfrm>
            <a:custGeom>
              <a:avLst/>
              <a:gdLst/>
              <a:ahLst/>
              <a:cxnLst/>
              <a:rect l="l" t="t" r="r" b="b"/>
              <a:pathLst>
                <a:path w="432" h="245" extrusionOk="0">
                  <a:moveTo>
                    <a:pt x="26" y="0"/>
                  </a:moveTo>
                  <a:cubicBezTo>
                    <a:pt x="13" y="0"/>
                    <a:pt x="0" y="15"/>
                    <a:pt x="10" y="30"/>
                  </a:cubicBezTo>
                  <a:cubicBezTo>
                    <a:pt x="94" y="147"/>
                    <a:pt x="243" y="238"/>
                    <a:pt x="386" y="244"/>
                  </a:cubicBezTo>
                  <a:cubicBezTo>
                    <a:pt x="425" y="244"/>
                    <a:pt x="431" y="186"/>
                    <a:pt x="399" y="179"/>
                  </a:cubicBezTo>
                  <a:cubicBezTo>
                    <a:pt x="256" y="153"/>
                    <a:pt x="140" y="108"/>
                    <a:pt x="36" y="5"/>
                  </a:cubicBezTo>
                  <a:cubicBezTo>
                    <a:pt x="33" y="2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3743425" y="3398175"/>
              <a:ext cx="12275" cy="9900"/>
            </a:xfrm>
            <a:custGeom>
              <a:avLst/>
              <a:gdLst/>
              <a:ahLst/>
              <a:cxnLst/>
              <a:rect l="l" t="t" r="r" b="b"/>
              <a:pathLst>
                <a:path w="491" h="396" extrusionOk="0">
                  <a:moveTo>
                    <a:pt x="49" y="1"/>
                  </a:moveTo>
                  <a:cubicBezTo>
                    <a:pt x="19" y="1"/>
                    <a:pt x="1" y="41"/>
                    <a:pt x="34" y="57"/>
                  </a:cubicBezTo>
                  <a:cubicBezTo>
                    <a:pt x="112" y="96"/>
                    <a:pt x="189" y="141"/>
                    <a:pt x="254" y="206"/>
                  </a:cubicBezTo>
                  <a:cubicBezTo>
                    <a:pt x="319" y="258"/>
                    <a:pt x="364" y="329"/>
                    <a:pt x="429" y="387"/>
                  </a:cubicBezTo>
                  <a:cubicBezTo>
                    <a:pt x="434" y="393"/>
                    <a:pt x="442" y="395"/>
                    <a:pt x="449" y="395"/>
                  </a:cubicBezTo>
                  <a:cubicBezTo>
                    <a:pt x="469" y="395"/>
                    <a:pt x="490" y="378"/>
                    <a:pt x="481" y="355"/>
                  </a:cubicBezTo>
                  <a:cubicBezTo>
                    <a:pt x="422" y="193"/>
                    <a:pt x="215" y="70"/>
                    <a:pt x="66" y="5"/>
                  </a:cubicBezTo>
                  <a:cubicBezTo>
                    <a:pt x="60" y="2"/>
                    <a:pt x="54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3745800" y="3403900"/>
              <a:ext cx="7400" cy="6825"/>
            </a:xfrm>
            <a:custGeom>
              <a:avLst/>
              <a:gdLst/>
              <a:ahLst/>
              <a:cxnLst/>
              <a:rect l="l" t="t" r="r" b="b"/>
              <a:pathLst>
                <a:path w="296" h="273" extrusionOk="0">
                  <a:moveTo>
                    <a:pt x="32" y="0"/>
                  </a:moveTo>
                  <a:cubicBezTo>
                    <a:pt x="12" y="0"/>
                    <a:pt x="1" y="31"/>
                    <a:pt x="23" y="48"/>
                  </a:cubicBezTo>
                  <a:cubicBezTo>
                    <a:pt x="107" y="100"/>
                    <a:pt x="165" y="171"/>
                    <a:pt x="224" y="255"/>
                  </a:cubicBezTo>
                  <a:cubicBezTo>
                    <a:pt x="232" y="268"/>
                    <a:pt x="243" y="273"/>
                    <a:pt x="253" y="273"/>
                  </a:cubicBezTo>
                  <a:cubicBezTo>
                    <a:pt x="275" y="273"/>
                    <a:pt x="295" y="250"/>
                    <a:pt x="282" y="223"/>
                  </a:cubicBezTo>
                  <a:cubicBezTo>
                    <a:pt x="230" y="126"/>
                    <a:pt x="140" y="55"/>
                    <a:pt x="42" y="3"/>
                  </a:cubicBezTo>
                  <a:cubicBezTo>
                    <a:pt x="39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3630925" y="3524400"/>
              <a:ext cx="12975" cy="2325"/>
            </a:xfrm>
            <a:custGeom>
              <a:avLst/>
              <a:gdLst/>
              <a:ahLst/>
              <a:cxnLst/>
              <a:rect l="l" t="t" r="r" b="b"/>
              <a:pathLst>
                <a:path w="519" h="93" extrusionOk="0">
                  <a:moveTo>
                    <a:pt x="34" y="0"/>
                  </a:moveTo>
                  <a:cubicBezTo>
                    <a:pt x="1" y="0"/>
                    <a:pt x="3" y="59"/>
                    <a:pt x="40" y="66"/>
                  </a:cubicBezTo>
                  <a:cubicBezTo>
                    <a:pt x="163" y="77"/>
                    <a:pt x="290" y="93"/>
                    <a:pt x="415" y="93"/>
                  </a:cubicBezTo>
                  <a:cubicBezTo>
                    <a:pt x="434" y="93"/>
                    <a:pt x="454" y="92"/>
                    <a:pt x="474" y="92"/>
                  </a:cubicBezTo>
                  <a:cubicBezTo>
                    <a:pt x="506" y="92"/>
                    <a:pt x="519" y="40"/>
                    <a:pt x="480" y="33"/>
                  </a:cubicBezTo>
                  <a:cubicBezTo>
                    <a:pt x="338" y="7"/>
                    <a:pt x="189" y="7"/>
                    <a:pt x="40" y="1"/>
                  </a:cubicBezTo>
                  <a:cubicBezTo>
                    <a:pt x="38" y="1"/>
                    <a:pt x="36" y="0"/>
                    <a:pt x="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635150" y="3527000"/>
              <a:ext cx="10050" cy="1800"/>
            </a:xfrm>
            <a:custGeom>
              <a:avLst/>
              <a:gdLst/>
              <a:ahLst/>
              <a:cxnLst/>
              <a:rect l="l" t="t" r="r" b="b"/>
              <a:pathLst>
                <a:path w="402" h="72" extrusionOk="0">
                  <a:moveTo>
                    <a:pt x="356" y="0"/>
                  </a:moveTo>
                  <a:cubicBezTo>
                    <a:pt x="253" y="0"/>
                    <a:pt x="143" y="7"/>
                    <a:pt x="33" y="7"/>
                  </a:cubicBezTo>
                  <a:cubicBezTo>
                    <a:pt x="0" y="7"/>
                    <a:pt x="0" y="65"/>
                    <a:pt x="33" y="65"/>
                  </a:cubicBezTo>
                  <a:cubicBezTo>
                    <a:pt x="143" y="65"/>
                    <a:pt x="253" y="72"/>
                    <a:pt x="356" y="72"/>
                  </a:cubicBezTo>
                  <a:cubicBezTo>
                    <a:pt x="402" y="72"/>
                    <a:pt x="402" y="0"/>
                    <a:pt x="3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3678700" y="3440375"/>
              <a:ext cx="59925" cy="4250"/>
            </a:xfrm>
            <a:custGeom>
              <a:avLst/>
              <a:gdLst/>
              <a:ahLst/>
              <a:cxnLst/>
              <a:rect l="l" t="t" r="r" b="b"/>
              <a:pathLst>
                <a:path w="2397" h="170" extrusionOk="0">
                  <a:moveTo>
                    <a:pt x="45" y="1"/>
                  </a:moveTo>
                  <a:cubicBezTo>
                    <a:pt x="0" y="1"/>
                    <a:pt x="7" y="66"/>
                    <a:pt x="45" y="72"/>
                  </a:cubicBezTo>
                  <a:cubicBezTo>
                    <a:pt x="575" y="132"/>
                    <a:pt x="1122" y="169"/>
                    <a:pt x="1661" y="169"/>
                  </a:cubicBezTo>
                  <a:cubicBezTo>
                    <a:pt x="1880" y="169"/>
                    <a:pt x="2097" y="163"/>
                    <a:pt x="2312" y="150"/>
                  </a:cubicBezTo>
                  <a:cubicBezTo>
                    <a:pt x="2396" y="143"/>
                    <a:pt x="2396" y="27"/>
                    <a:pt x="2312" y="20"/>
                  </a:cubicBezTo>
                  <a:cubicBezTo>
                    <a:pt x="1561" y="1"/>
                    <a:pt x="803" y="1"/>
                    <a:pt x="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3678050" y="3424675"/>
              <a:ext cx="63475" cy="3975"/>
            </a:xfrm>
            <a:custGeom>
              <a:avLst/>
              <a:gdLst/>
              <a:ahLst/>
              <a:cxnLst/>
              <a:rect l="l" t="t" r="r" b="b"/>
              <a:pathLst>
                <a:path w="2539" h="159" extrusionOk="0">
                  <a:moveTo>
                    <a:pt x="2448" y="7"/>
                  </a:moveTo>
                  <a:cubicBezTo>
                    <a:pt x="1645" y="20"/>
                    <a:pt x="849" y="1"/>
                    <a:pt x="46" y="33"/>
                  </a:cubicBezTo>
                  <a:cubicBezTo>
                    <a:pt x="0" y="33"/>
                    <a:pt x="0" y="98"/>
                    <a:pt x="46" y="104"/>
                  </a:cubicBezTo>
                  <a:cubicBezTo>
                    <a:pt x="557" y="146"/>
                    <a:pt x="1071" y="158"/>
                    <a:pt x="1585" y="158"/>
                  </a:cubicBezTo>
                  <a:cubicBezTo>
                    <a:pt x="1873" y="158"/>
                    <a:pt x="2160" y="154"/>
                    <a:pt x="2448" y="150"/>
                  </a:cubicBezTo>
                  <a:cubicBezTo>
                    <a:pt x="2539" y="150"/>
                    <a:pt x="2539" y="7"/>
                    <a:pt x="2448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" name="Google Shape;84;p3"/>
          <p:cNvGrpSpPr/>
          <p:nvPr/>
        </p:nvGrpSpPr>
        <p:grpSpPr>
          <a:xfrm>
            <a:off x="7779751" y="1332828"/>
            <a:ext cx="713236" cy="548637"/>
            <a:chOff x="3164850" y="3650975"/>
            <a:chExt cx="215975" cy="171825"/>
          </a:xfrm>
        </p:grpSpPr>
        <p:sp>
          <p:nvSpPr>
            <p:cNvPr id="85" name="Google Shape;85;p3"/>
            <p:cNvSpPr/>
            <p:nvPr/>
          </p:nvSpPr>
          <p:spPr>
            <a:xfrm>
              <a:off x="3167100" y="3653425"/>
              <a:ext cx="213725" cy="169375"/>
            </a:xfrm>
            <a:custGeom>
              <a:avLst/>
              <a:gdLst/>
              <a:ahLst/>
              <a:cxnLst/>
              <a:rect l="l" t="t" r="r" b="b"/>
              <a:pathLst>
                <a:path w="8549" h="6775" extrusionOk="0">
                  <a:moveTo>
                    <a:pt x="3854" y="4029"/>
                  </a:moveTo>
                  <a:cubicBezTo>
                    <a:pt x="3860" y="4061"/>
                    <a:pt x="3867" y="4100"/>
                    <a:pt x="3873" y="4139"/>
                  </a:cubicBezTo>
                  <a:cubicBezTo>
                    <a:pt x="3867" y="4139"/>
                    <a:pt x="3860" y="4146"/>
                    <a:pt x="3847" y="4146"/>
                  </a:cubicBezTo>
                  <a:cubicBezTo>
                    <a:pt x="3847" y="4107"/>
                    <a:pt x="3854" y="4068"/>
                    <a:pt x="3854" y="4029"/>
                  </a:cubicBezTo>
                  <a:close/>
                  <a:moveTo>
                    <a:pt x="4391" y="5421"/>
                  </a:moveTo>
                  <a:cubicBezTo>
                    <a:pt x="4404" y="5447"/>
                    <a:pt x="4417" y="5467"/>
                    <a:pt x="4430" y="5486"/>
                  </a:cubicBezTo>
                  <a:cubicBezTo>
                    <a:pt x="4404" y="5486"/>
                    <a:pt x="4385" y="5492"/>
                    <a:pt x="4359" y="5492"/>
                  </a:cubicBezTo>
                  <a:cubicBezTo>
                    <a:pt x="4372" y="5473"/>
                    <a:pt x="4378" y="5447"/>
                    <a:pt x="4391" y="5421"/>
                  </a:cubicBezTo>
                  <a:close/>
                  <a:moveTo>
                    <a:pt x="2228" y="1"/>
                  </a:moveTo>
                  <a:cubicBezTo>
                    <a:pt x="1378" y="1"/>
                    <a:pt x="490" y="545"/>
                    <a:pt x="234" y="1367"/>
                  </a:cubicBezTo>
                  <a:cubicBezTo>
                    <a:pt x="1" y="2125"/>
                    <a:pt x="532" y="2805"/>
                    <a:pt x="1225" y="3103"/>
                  </a:cubicBezTo>
                  <a:cubicBezTo>
                    <a:pt x="1399" y="3239"/>
                    <a:pt x="1607" y="3343"/>
                    <a:pt x="1820" y="3388"/>
                  </a:cubicBezTo>
                  <a:cubicBezTo>
                    <a:pt x="1691" y="4398"/>
                    <a:pt x="1283" y="5324"/>
                    <a:pt x="687" y="6224"/>
                  </a:cubicBezTo>
                  <a:cubicBezTo>
                    <a:pt x="532" y="6457"/>
                    <a:pt x="732" y="6775"/>
                    <a:pt x="998" y="6775"/>
                  </a:cubicBezTo>
                  <a:cubicBezTo>
                    <a:pt x="3375" y="6723"/>
                    <a:pt x="5751" y="6678"/>
                    <a:pt x="8128" y="6626"/>
                  </a:cubicBezTo>
                  <a:cubicBezTo>
                    <a:pt x="8426" y="6619"/>
                    <a:pt x="8549" y="6328"/>
                    <a:pt x="8439" y="6082"/>
                  </a:cubicBezTo>
                  <a:cubicBezTo>
                    <a:pt x="8283" y="5726"/>
                    <a:pt x="8108" y="5382"/>
                    <a:pt x="7927" y="5039"/>
                  </a:cubicBezTo>
                  <a:cubicBezTo>
                    <a:pt x="7707" y="4638"/>
                    <a:pt x="7642" y="4294"/>
                    <a:pt x="7636" y="3841"/>
                  </a:cubicBezTo>
                  <a:cubicBezTo>
                    <a:pt x="7616" y="2960"/>
                    <a:pt x="7603" y="2080"/>
                    <a:pt x="7584" y="1199"/>
                  </a:cubicBezTo>
                  <a:cubicBezTo>
                    <a:pt x="7584" y="1017"/>
                    <a:pt x="7432" y="836"/>
                    <a:pt x="7241" y="836"/>
                  </a:cubicBezTo>
                  <a:cubicBezTo>
                    <a:pt x="7234" y="836"/>
                    <a:pt x="7228" y="836"/>
                    <a:pt x="7221" y="836"/>
                  </a:cubicBezTo>
                  <a:cubicBezTo>
                    <a:pt x="6255" y="890"/>
                    <a:pt x="5289" y="917"/>
                    <a:pt x="4323" y="917"/>
                  </a:cubicBezTo>
                  <a:cubicBezTo>
                    <a:pt x="4130" y="917"/>
                    <a:pt x="3937" y="916"/>
                    <a:pt x="3744" y="914"/>
                  </a:cubicBezTo>
                  <a:cubicBezTo>
                    <a:pt x="3653" y="733"/>
                    <a:pt x="3524" y="564"/>
                    <a:pt x="3368" y="422"/>
                  </a:cubicBezTo>
                  <a:cubicBezTo>
                    <a:pt x="3049" y="131"/>
                    <a:pt x="2643" y="1"/>
                    <a:pt x="2228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3164850" y="3650975"/>
              <a:ext cx="211125" cy="166025"/>
            </a:xfrm>
            <a:custGeom>
              <a:avLst/>
              <a:gdLst/>
              <a:ahLst/>
              <a:cxnLst/>
              <a:rect l="l" t="t" r="r" b="b"/>
              <a:pathLst>
                <a:path w="8445" h="6641" extrusionOk="0">
                  <a:moveTo>
                    <a:pt x="2007" y="143"/>
                  </a:moveTo>
                  <a:cubicBezTo>
                    <a:pt x="2240" y="143"/>
                    <a:pt x="2476" y="189"/>
                    <a:pt x="2700" y="280"/>
                  </a:cubicBezTo>
                  <a:cubicBezTo>
                    <a:pt x="3458" y="591"/>
                    <a:pt x="3957" y="1375"/>
                    <a:pt x="3620" y="2178"/>
                  </a:cubicBezTo>
                  <a:cubicBezTo>
                    <a:pt x="3614" y="2197"/>
                    <a:pt x="3626" y="2210"/>
                    <a:pt x="3639" y="2223"/>
                  </a:cubicBezTo>
                  <a:cubicBezTo>
                    <a:pt x="3646" y="2223"/>
                    <a:pt x="3646" y="2230"/>
                    <a:pt x="3646" y="2230"/>
                  </a:cubicBezTo>
                  <a:cubicBezTo>
                    <a:pt x="3762" y="2359"/>
                    <a:pt x="3911" y="2450"/>
                    <a:pt x="4073" y="2521"/>
                  </a:cubicBezTo>
                  <a:cubicBezTo>
                    <a:pt x="4119" y="2540"/>
                    <a:pt x="4339" y="2586"/>
                    <a:pt x="4462" y="2625"/>
                  </a:cubicBezTo>
                  <a:cubicBezTo>
                    <a:pt x="4310" y="2662"/>
                    <a:pt x="4158" y="2680"/>
                    <a:pt x="4008" y="2680"/>
                  </a:cubicBezTo>
                  <a:cubicBezTo>
                    <a:pt x="3794" y="2680"/>
                    <a:pt x="3580" y="2644"/>
                    <a:pt x="3367" y="2579"/>
                  </a:cubicBezTo>
                  <a:cubicBezTo>
                    <a:pt x="3353" y="2568"/>
                    <a:pt x="3336" y="2561"/>
                    <a:pt x="3319" y="2561"/>
                  </a:cubicBezTo>
                  <a:cubicBezTo>
                    <a:pt x="3300" y="2561"/>
                    <a:pt x="3281" y="2571"/>
                    <a:pt x="3270" y="2592"/>
                  </a:cubicBezTo>
                  <a:cubicBezTo>
                    <a:pt x="3006" y="3014"/>
                    <a:pt x="2570" y="3187"/>
                    <a:pt x="2116" y="3187"/>
                  </a:cubicBezTo>
                  <a:cubicBezTo>
                    <a:pt x="1747" y="3187"/>
                    <a:pt x="1366" y="3072"/>
                    <a:pt x="1056" y="2884"/>
                  </a:cubicBezTo>
                  <a:cubicBezTo>
                    <a:pt x="324" y="2437"/>
                    <a:pt x="155" y="1465"/>
                    <a:pt x="674" y="785"/>
                  </a:cubicBezTo>
                  <a:cubicBezTo>
                    <a:pt x="1002" y="359"/>
                    <a:pt x="1498" y="143"/>
                    <a:pt x="2007" y="143"/>
                  </a:cubicBezTo>
                  <a:close/>
                  <a:moveTo>
                    <a:pt x="7402" y="1472"/>
                  </a:moveTo>
                  <a:cubicBezTo>
                    <a:pt x="7233" y="2236"/>
                    <a:pt x="7233" y="3097"/>
                    <a:pt x="7285" y="3874"/>
                  </a:cubicBezTo>
                  <a:cubicBezTo>
                    <a:pt x="5673" y="3920"/>
                    <a:pt x="4054" y="3926"/>
                    <a:pt x="2448" y="4043"/>
                  </a:cubicBezTo>
                  <a:cubicBezTo>
                    <a:pt x="2441" y="3797"/>
                    <a:pt x="2448" y="3551"/>
                    <a:pt x="2422" y="3305"/>
                  </a:cubicBezTo>
                  <a:cubicBezTo>
                    <a:pt x="2811" y="3246"/>
                    <a:pt x="3160" y="3052"/>
                    <a:pt x="3374" y="2676"/>
                  </a:cubicBezTo>
                  <a:cubicBezTo>
                    <a:pt x="3586" y="2758"/>
                    <a:pt x="3807" y="2799"/>
                    <a:pt x="4029" y="2799"/>
                  </a:cubicBezTo>
                  <a:cubicBezTo>
                    <a:pt x="4228" y="2799"/>
                    <a:pt x="4428" y="2766"/>
                    <a:pt x="4624" y="2702"/>
                  </a:cubicBezTo>
                  <a:cubicBezTo>
                    <a:pt x="4656" y="2696"/>
                    <a:pt x="4676" y="2663"/>
                    <a:pt x="4669" y="2625"/>
                  </a:cubicBezTo>
                  <a:cubicBezTo>
                    <a:pt x="4630" y="2502"/>
                    <a:pt x="4494" y="2514"/>
                    <a:pt x="4378" y="2489"/>
                  </a:cubicBezTo>
                  <a:cubicBezTo>
                    <a:pt x="4132" y="2430"/>
                    <a:pt x="3931" y="2301"/>
                    <a:pt x="3730" y="2152"/>
                  </a:cubicBezTo>
                  <a:cubicBezTo>
                    <a:pt x="3827" y="1925"/>
                    <a:pt x="3860" y="1699"/>
                    <a:pt x="3840" y="1485"/>
                  </a:cubicBezTo>
                  <a:lnTo>
                    <a:pt x="3840" y="1485"/>
                  </a:lnTo>
                  <a:cubicBezTo>
                    <a:pt x="4314" y="1537"/>
                    <a:pt x="4795" y="1557"/>
                    <a:pt x="5278" y="1557"/>
                  </a:cubicBezTo>
                  <a:cubicBezTo>
                    <a:pt x="5989" y="1557"/>
                    <a:pt x="6704" y="1514"/>
                    <a:pt x="7402" y="1472"/>
                  </a:cubicBezTo>
                  <a:close/>
                  <a:moveTo>
                    <a:pt x="7431" y="1121"/>
                  </a:moveTo>
                  <a:cubicBezTo>
                    <a:pt x="7477" y="1121"/>
                    <a:pt x="7524" y="1121"/>
                    <a:pt x="7570" y="1122"/>
                  </a:cubicBezTo>
                  <a:cubicBezTo>
                    <a:pt x="7570" y="1129"/>
                    <a:pt x="7570" y="1129"/>
                    <a:pt x="7570" y="1135"/>
                  </a:cubicBezTo>
                  <a:cubicBezTo>
                    <a:pt x="7596" y="1686"/>
                    <a:pt x="7616" y="2242"/>
                    <a:pt x="7616" y="2793"/>
                  </a:cubicBezTo>
                  <a:cubicBezTo>
                    <a:pt x="7622" y="3343"/>
                    <a:pt x="7577" y="3900"/>
                    <a:pt x="7609" y="4444"/>
                  </a:cubicBezTo>
                  <a:cubicBezTo>
                    <a:pt x="7415" y="4439"/>
                    <a:pt x="7220" y="4436"/>
                    <a:pt x="7025" y="4436"/>
                  </a:cubicBezTo>
                  <a:cubicBezTo>
                    <a:pt x="6329" y="4436"/>
                    <a:pt x="5628" y="4465"/>
                    <a:pt x="4935" y="4470"/>
                  </a:cubicBezTo>
                  <a:cubicBezTo>
                    <a:pt x="4041" y="4483"/>
                    <a:pt x="3147" y="4470"/>
                    <a:pt x="2254" y="4515"/>
                  </a:cubicBezTo>
                  <a:cubicBezTo>
                    <a:pt x="2247" y="4133"/>
                    <a:pt x="2234" y="3758"/>
                    <a:pt x="2247" y="3376"/>
                  </a:cubicBezTo>
                  <a:cubicBezTo>
                    <a:pt x="2247" y="3350"/>
                    <a:pt x="2241" y="3337"/>
                    <a:pt x="2228" y="3324"/>
                  </a:cubicBezTo>
                  <a:cubicBezTo>
                    <a:pt x="2273" y="3324"/>
                    <a:pt x="2325" y="3317"/>
                    <a:pt x="2377" y="3311"/>
                  </a:cubicBezTo>
                  <a:lnTo>
                    <a:pt x="2377" y="3311"/>
                  </a:lnTo>
                  <a:cubicBezTo>
                    <a:pt x="2331" y="3551"/>
                    <a:pt x="2344" y="3810"/>
                    <a:pt x="2364" y="4049"/>
                  </a:cubicBezTo>
                  <a:cubicBezTo>
                    <a:pt x="2370" y="4062"/>
                    <a:pt x="2377" y="4069"/>
                    <a:pt x="2383" y="4075"/>
                  </a:cubicBezTo>
                  <a:cubicBezTo>
                    <a:pt x="2377" y="4101"/>
                    <a:pt x="2390" y="4127"/>
                    <a:pt x="2422" y="4127"/>
                  </a:cubicBezTo>
                  <a:cubicBezTo>
                    <a:pt x="2576" y="4129"/>
                    <a:pt x="2731" y="4130"/>
                    <a:pt x="2885" y="4130"/>
                  </a:cubicBezTo>
                  <a:cubicBezTo>
                    <a:pt x="4369" y="4130"/>
                    <a:pt x="5853" y="4051"/>
                    <a:pt x="7331" y="4004"/>
                  </a:cubicBezTo>
                  <a:cubicBezTo>
                    <a:pt x="7389" y="4004"/>
                    <a:pt x="7408" y="3946"/>
                    <a:pt x="7389" y="3907"/>
                  </a:cubicBezTo>
                  <a:cubicBezTo>
                    <a:pt x="7389" y="3084"/>
                    <a:pt x="7460" y="2268"/>
                    <a:pt x="7460" y="1446"/>
                  </a:cubicBezTo>
                  <a:cubicBezTo>
                    <a:pt x="7486" y="1407"/>
                    <a:pt x="7473" y="1342"/>
                    <a:pt x="7415" y="1342"/>
                  </a:cubicBezTo>
                  <a:cubicBezTo>
                    <a:pt x="6217" y="1427"/>
                    <a:pt x="5025" y="1388"/>
                    <a:pt x="3834" y="1414"/>
                  </a:cubicBezTo>
                  <a:cubicBezTo>
                    <a:pt x="3814" y="1316"/>
                    <a:pt x="3795" y="1226"/>
                    <a:pt x="3756" y="1135"/>
                  </a:cubicBezTo>
                  <a:lnTo>
                    <a:pt x="3756" y="1135"/>
                  </a:lnTo>
                  <a:cubicBezTo>
                    <a:pt x="4143" y="1205"/>
                    <a:pt x="4533" y="1229"/>
                    <a:pt x="4925" y="1229"/>
                  </a:cubicBezTo>
                  <a:cubicBezTo>
                    <a:pt x="5760" y="1229"/>
                    <a:pt x="6602" y="1121"/>
                    <a:pt x="7431" y="1121"/>
                  </a:cubicBezTo>
                  <a:close/>
                  <a:moveTo>
                    <a:pt x="7635" y="4574"/>
                  </a:moveTo>
                  <a:cubicBezTo>
                    <a:pt x="7823" y="5118"/>
                    <a:pt x="8043" y="5662"/>
                    <a:pt x="8302" y="6173"/>
                  </a:cubicBezTo>
                  <a:cubicBezTo>
                    <a:pt x="6029" y="6180"/>
                    <a:pt x="3762" y="6186"/>
                    <a:pt x="1489" y="6193"/>
                  </a:cubicBezTo>
                  <a:cubicBezTo>
                    <a:pt x="1826" y="5707"/>
                    <a:pt x="2111" y="5195"/>
                    <a:pt x="2318" y="4639"/>
                  </a:cubicBezTo>
                  <a:cubicBezTo>
                    <a:pt x="2510" y="4643"/>
                    <a:pt x="2702" y="4645"/>
                    <a:pt x="2895" y="4645"/>
                  </a:cubicBezTo>
                  <a:cubicBezTo>
                    <a:pt x="3573" y="4645"/>
                    <a:pt x="4254" y="4623"/>
                    <a:pt x="4935" y="4613"/>
                  </a:cubicBezTo>
                  <a:cubicBezTo>
                    <a:pt x="5113" y="4611"/>
                    <a:pt x="5293" y="4611"/>
                    <a:pt x="5472" y="4611"/>
                  </a:cubicBezTo>
                  <a:cubicBezTo>
                    <a:pt x="5592" y="4611"/>
                    <a:pt x="5712" y="4611"/>
                    <a:pt x="5832" y="4611"/>
                  </a:cubicBezTo>
                  <a:cubicBezTo>
                    <a:pt x="6431" y="4611"/>
                    <a:pt x="7033" y="4608"/>
                    <a:pt x="7629" y="4574"/>
                  </a:cubicBezTo>
                  <a:close/>
                  <a:moveTo>
                    <a:pt x="8334" y="6316"/>
                  </a:moveTo>
                  <a:lnTo>
                    <a:pt x="8334" y="6316"/>
                  </a:lnTo>
                  <a:cubicBezTo>
                    <a:pt x="8328" y="6355"/>
                    <a:pt x="8315" y="6393"/>
                    <a:pt x="8308" y="6432"/>
                  </a:cubicBezTo>
                  <a:cubicBezTo>
                    <a:pt x="7729" y="6432"/>
                    <a:pt x="7148" y="6431"/>
                    <a:pt x="6566" y="6431"/>
                  </a:cubicBezTo>
                  <a:cubicBezTo>
                    <a:pt x="4820" y="6431"/>
                    <a:pt x="3068" y="6445"/>
                    <a:pt x="1334" y="6562"/>
                  </a:cubicBezTo>
                  <a:cubicBezTo>
                    <a:pt x="1334" y="6562"/>
                    <a:pt x="1334" y="6562"/>
                    <a:pt x="1334" y="6555"/>
                  </a:cubicBezTo>
                  <a:cubicBezTo>
                    <a:pt x="1341" y="6484"/>
                    <a:pt x="1334" y="6400"/>
                    <a:pt x="1321" y="6322"/>
                  </a:cubicBezTo>
                  <a:lnTo>
                    <a:pt x="1321" y="6322"/>
                  </a:lnTo>
                  <a:cubicBezTo>
                    <a:pt x="1334" y="6329"/>
                    <a:pt x="1347" y="6335"/>
                    <a:pt x="1360" y="6335"/>
                  </a:cubicBezTo>
                  <a:cubicBezTo>
                    <a:pt x="3685" y="6329"/>
                    <a:pt x="6010" y="6322"/>
                    <a:pt x="8334" y="6316"/>
                  </a:cubicBezTo>
                  <a:close/>
                  <a:moveTo>
                    <a:pt x="2009" y="0"/>
                  </a:moveTo>
                  <a:cubicBezTo>
                    <a:pt x="1413" y="0"/>
                    <a:pt x="830" y="271"/>
                    <a:pt x="486" y="792"/>
                  </a:cubicBezTo>
                  <a:cubicBezTo>
                    <a:pt x="0" y="1537"/>
                    <a:pt x="220" y="2547"/>
                    <a:pt x="978" y="3007"/>
                  </a:cubicBezTo>
                  <a:cubicBezTo>
                    <a:pt x="1315" y="3207"/>
                    <a:pt x="1736" y="3330"/>
                    <a:pt x="2137" y="3330"/>
                  </a:cubicBezTo>
                  <a:cubicBezTo>
                    <a:pt x="2131" y="3337"/>
                    <a:pt x="2118" y="3356"/>
                    <a:pt x="2118" y="3376"/>
                  </a:cubicBezTo>
                  <a:cubicBezTo>
                    <a:pt x="2105" y="3764"/>
                    <a:pt x="2111" y="4159"/>
                    <a:pt x="2169" y="4541"/>
                  </a:cubicBezTo>
                  <a:cubicBezTo>
                    <a:pt x="2169" y="4554"/>
                    <a:pt x="2176" y="4561"/>
                    <a:pt x="2176" y="4561"/>
                  </a:cubicBezTo>
                  <a:cubicBezTo>
                    <a:pt x="2176" y="4593"/>
                    <a:pt x="2189" y="4626"/>
                    <a:pt x="2221" y="4632"/>
                  </a:cubicBezTo>
                  <a:cubicBezTo>
                    <a:pt x="1943" y="5182"/>
                    <a:pt x="1651" y="5720"/>
                    <a:pt x="1295" y="6232"/>
                  </a:cubicBezTo>
                  <a:cubicBezTo>
                    <a:pt x="1289" y="6238"/>
                    <a:pt x="1289" y="6251"/>
                    <a:pt x="1289" y="6264"/>
                  </a:cubicBezTo>
                  <a:cubicBezTo>
                    <a:pt x="1276" y="6264"/>
                    <a:pt x="1269" y="6270"/>
                    <a:pt x="1263" y="6283"/>
                  </a:cubicBezTo>
                  <a:cubicBezTo>
                    <a:pt x="1250" y="6368"/>
                    <a:pt x="1237" y="6465"/>
                    <a:pt x="1243" y="6555"/>
                  </a:cubicBezTo>
                  <a:cubicBezTo>
                    <a:pt x="1243" y="6568"/>
                    <a:pt x="1250" y="6581"/>
                    <a:pt x="1256" y="6588"/>
                  </a:cubicBezTo>
                  <a:cubicBezTo>
                    <a:pt x="1250" y="6607"/>
                    <a:pt x="1263" y="6640"/>
                    <a:pt x="1289" y="6640"/>
                  </a:cubicBezTo>
                  <a:cubicBezTo>
                    <a:pt x="1445" y="6640"/>
                    <a:pt x="1602" y="6641"/>
                    <a:pt x="1759" y="6641"/>
                  </a:cubicBezTo>
                  <a:cubicBezTo>
                    <a:pt x="3783" y="6641"/>
                    <a:pt x="5808" y="6574"/>
                    <a:pt x="7837" y="6574"/>
                  </a:cubicBezTo>
                  <a:cubicBezTo>
                    <a:pt x="7994" y="6574"/>
                    <a:pt x="8151" y="6574"/>
                    <a:pt x="8308" y="6575"/>
                  </a:cubicBezTo>
                  <a:cubicBezTo>
                    <a:pt x="8347" y="6575"/>
                    <a:pt x="8367" y="6542"/>
                    <a:pt x="8367" y="6516"/>
                  </a:cubicBezTo>
                  <a:cubicBezTo>
                    <a:pt x="8412" y="6458"/>
                    <a:pt x="8444" y="6387"/>
                    <a:pt x="8438" y="6316"/>
                  </a:cubicBezTo>
                  <a:cubicBezTo>
                    <a:pt x="8438" y="6296"/>
                    <a:pt x="8432" y="6283"/>
                    <a:pt x="8419" y="6277"/>
                  </a:cubicBezTo>
                  <a:cubicBezTo>
                    <a:pt x="8438" y="6251"/>
                    <a:pt x="8432" y="6212"/>
                    <a:pt x="8412" y="6193"/>
                  </a:cubicBezTo>
                  <a:cubicBezTo>
                    <a:pt x="8198" y="5629"/>
                    <a:pt x="7965" y="5072"/>
                    <a:pt x="7739" y="4515"/>
                  </a:cubicBezTo>
                  <a:cubicBezTo>
                    <a:pt x="7732" y="4496"/>
                    <a:pt x="7706" y="4483"/>
                    <a:pt x="7687" y="4477"/>
                  </a:cubicBezTo>
                  <a:cubicBezTo>
                    <a:pt x="7693" y="4477"/>
                    <a:pt x="7693" y="4470"/>
                    <a:pt x="7693" y="4464"/>
                  </a:cubicBezTo>
                  <a:cubicBezTo>
                    <a:pt x="7862" y="3389"/>
                    <a:pt x="7777" y="2210"/>
                    <a:pt x="7706" y="1135"/>
                  </a:cubicBezTo>
                  <a:cubicBezTo>
                    <a:pt x="7706" y="1096"/>
                    <a:pt x="7687" y="1077"/>
                    <a:pt x="7661" y="1070"/>
                  </a:cubicBezTo>
                  <a:cubicBezTo>
                    <a:pt x="7667" y="1032"/>
                    <a:pt x="7648" y="980"/>
                    <a:pt x="7590" y="980"/>
                  </a:cubicBezTo>
                  <a:cubicBezTo>
                    <a:pt x="7504" y="978"/>
                    <a:pt x="7419" y="977"/>
                    <a:pt x="7334" y="977"/>
                  </a:cubicBezTo>
                  <a:cubicBezTo>
                    <a:pt x="6424" y="977"/>
                    <a:pt x="5519" y="1066"/>
                    <a:pt x="4610" y="1066"/>
                  </a:cubicBezTo>
                  <a:cubicBezTo>
                    <a:pt x="4313" y="1066"/>
                    <a:pt x="4015" y="1057"/>
                    <a:pt x="3717" y="1032"/>
                  </a:cubicBezTo>
                  <a:cubicBezTo>
                    <a:pt x="3536" y="643"/>
                    <a:pt x="3186" y="326"/>
                    <a:pt x="2765" y="151"/>
                  </a:cubicBezTo>
                  <a:cubicBezTo>
                    <a:pt x="2522" y="50"/>
                    <a:pt x="2264" y="0"/>
                    <a:pt x="20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3182475" y="3681700"/>
              <a:ext cx="62375" cy="5125"/>
            </a:xfrm>
            <a:custGeom>
              <a:avLst/>
              <a:gdLst/>
              <a:ahLst/>
              <a:cxnLst/>
              <a:rect l="l" t="t" r="r" b="b"/>
              <a:pathLst>
                <a:path w="2495" h="205" extrusionOk="0">
                  <a:moveTo>
                    <a:pt x="1149" y="1"/>
                  </a:moveTo>
                  <a:cubicBezTo>
                    <a:pt x="776" y="1"/>
                    <a:pt x="403" y="15"/>
                    <a:pt x="46" y="36"/>
                  </a:cubicBezTo>
                  <a:cubicBezTo>
                    <a:pt x="1" y="36"/>
                    <a:pt x="1" y="94"/>
                    <a:pt x="46" y="100"/>
                  </a:cubicBezTo>
                  <a:cubicBezTo>
                    <a:pt x="609" y="158"/>
                    <a:pt x="1213" y="204"/>
                    <a:pt x="1800" y="204"/>
                  </a:cubicBezTo>
                  <a:cubicBezTo>
                    <a:pt x="2011" y="204"/>
                    <a:pt x="2219" y="198"/>
                    <a:pt x="2423" y="185"/>
                  </a:cubicBezTo>
                  <a:cubicBezTo>
                    <a:pt x="2494" y="178"/>
                    <a:pt x="2494" y="81"/>
                    <a:pt x="2423" y="68"/>
                  </a:cubicBezTo>
                  <a:cubicBezTo>
                    <a:pt x="2013" y="19"/>
                    <a:pt x="1581" y="1"/>
                    <a:pt x="114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3185075" y="3701575"/>
              <a:ext cx="60075" cy="5650"/>
            </a:xfrm>
            <a:custGeom>
              <a:avLst/>
              <a:gdLst/>
              <a:ahLst/>
              <a:cxnLst/>
              <a:rect l="l" t="t" r="r" b="b"/>
              <a:pathLst>
                <a:path w="2403" h="226" extrusionOk="0">
                  <a:moveTo>
                    <a:pt x="1008" y="1"/>
                  </a:moveTo>
                  <a:cubicBezTo>
                    <a:pt x="683" y="1"/>
                    <a:pt x="361" y="19"/>
                    <a:pt x="52" y="63"/>
                  </a:cubicBezTo>
                  <a:cubicBezTo>
                    <a:pt x="1" y="70"/>
                    <a:pt x="20" y="134"/>
                    <a:pt x="59" y="141"/>
                  </a:cubicBezTo>
                  <a:cubicBezTo>
                    <a:pt x="804" y="218"/>
                    <a:pt x="1561" y="141"/>
                    <a:pt x="2312" y="225"/>
                  </a:cubicBezTo>
                  <a:cubicBezTo>
                    <a:pt x="2316" y="226"/>
                    <a:pt x="2320" y="226"/>
                    <a:pt x="2324" y="226"/>
                  </a:cubicBezTo>
                  <a:cubicBezTo>
                    <a:pt x="2403" y="226"/>
                    <a:pt x="2399" y="95"/>
                    <a:pt x="2312" y="83"/>
                  </a:cubicBezTo>
                  <a:cubicBezTo>
                    <a:pt x="1892" y="34"/>
                    <a:pt x="1448" y="1"/>
                    <a:pt x="10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3266175" y="3790275"/>
              <a:ext cx="37925" cy="11875"/>
            </a:xfrm>
            <a:custGeom>
              <a:avLst/>
              <a:gdLst/>
              <a:ahLst/>
              <a:cxnLst/>
              <a:rect l="l" t="t" r="r" b="b"/>
              <a:pathLst>
                <a:path w="1517" h="475" extrusionOk="0">
                  <a:moveTo>
                    <a:pt x="378" y="96"/>
                  </a:moveTo>
                  <a:cubicBezTo>
                    <a:pt x="473" y="96"/>
                    <a:pt x="588" y="116"/>
                    <a:pt x="661" y="116"/>
                  </a:cubicBezTo>
                  <a:cubicBezTo>
                    <a:pt x="901" y="116"/>
                    <a:pt x="1134" y="122"/>
                    <a:pt x="1367" y="122"/>
                  </a:cubicBezTo>
                  <a:cubicBezTo>
                    <a:pt x="1335" y="200"/>
                    <a:pt x="1315" y="277"/>
                    <a:pt x="1315" y="368"/>
                  </a:cubicBezTo>
                  <a:cubicBezTo>
                    <a:pt x="1220" y="366"/>
                    <a:pt x="1125" y="366"/>
                    <a:pt x="1029" y="366"/>
                  </a:cubicBezTo>
                  <a:cubicBezTo>
                    <a:pt x="768" y="366"/>
                    <a:pt x="508" y="372"/>
                    <a:pt x="247" y="381"/>
                  </a:cubicBezTo>
                  <a:cubicBezTo>
                    <a:pt x="228" y="316"/>
                    <a:pt x="215" y="258"/>
                    <a:pt x="195" y="200"/>
                  </a:cubicBezTo>
                  <a:cubicBezTo>
                    <a:pt x="152" y="132"/>
                    <a:pt x="155" y="97"/>
                    <a:pt x="205" y="97"/>
                  </a:cubicBezTo>
                  <a:cubicBezTo>
                    <a:pt x="223" y="97"/>
                    <a:pt x="245" y="101"/>
                    <a:pt x="273" y="109"/>
                  </a:cubicBezTo>
                  <a:cubicBezTo>
                    <a:pt x="301" y="100"/>
                    <a:pt x="338" y="96"/>
                    <a:pt x="378" y="96"/>
                  </a:cubicBezTo>
                  <a:close/>
                  <a:moveTo>
                    <a:pt x="262" y="0"/>
                  </a:moveTo>
                  <a:cubicBezTo>
                    <a:pt x="228" y="0"/>
                    <a:pt x="195" y="3"/>
                    <a:pt x="169" y="12"/>
                  </a:cubicBezTo>
                  <a:cubicBezTo>
                    <a:pt x="1" y="90"/>
                    <a:pt x="117" y="232"/>
                    <a:pt x="182" y="394"/>
                  </a:cubicBezTo>
                  <a:cubicBezTo>
                    <a:pt x="156" y="413"/>
                    <a:pt x="169" y="452"/>
                    <a:pt x="208" y="459"/>
                  </a:cubicBezTo>
                  <a:cubicBezTo>
                    <a:pt x="493" y="468"/>
                    <a:pt x="784" y="474"/>
                    <a:pt x="1075" y="474"/>
                  </a:cubicBezTo>
                  <a:cubicBezTo>
                    <a:pt x="1181" y="474"/>
                    <a:pt x="1287" y="473"/>
                    <a:pt x="1393" y="472"/>
                  </a:cubicBezTo>
                  <a:cubicBezTo>
                    <a:pt x="1451" y="465"/>
                    <a:pt x="1458" y="394"/>
                    <a:pt x="1413" y="375"/>
                  </a:cubicBezTo>
                  <a:cubicBezTo>
                    <a:pt x="1406" y="271"/>
                    <a:pt x="1439" y="180"/>
                    <a:pt x="1497" y="96"/>
                  </a:cubicBezTo>
                  <a:cubicBezTo>
                    <a:pt x="1516" y="64"/>
                    <a:pt x="1490" y="18"/>
                    <a:pt x="1451" y="18"/>
                  </a:cubicBezTo>
                  <a:cubicBezTo>
                    <a:pt x="1238" y="18"/>
                    <a:pt x="1024" y="12"/>
                    <a:pt x="810" y="12"/>
                  </a:cubicBezTo>
                  <a:lnTo>
                    <a:pt x="467" y="12"/>
                  </a:lnTo>
                  <a:cubicBezTo>
                    <a:pt x="411" y="12"/>
                    <a:pt x="332" y="0"/>
                    <a:pt x="26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3222300" y="3780850"/>
              <a:ext cx="135225" cy="6850"/>
            </a:xfrm>
            <a:custGeom>
              <a:avLst/>
              <a:gdLst/>
              <a:ahLst/>
              <a:cxnLst/>
              <a:rect l="l" t="t" r="r" b="b"/>
              <a:pathLst>
                <a:path w="5409" h="274" extrusionOk="0">
                  <a:moveTo>
                    <a:pt x="5336" y="0"/>
                  </a:moveTo>
                  <a:cubicBezTo>
                    <a:pt x="5334" y="0"/>
                    <a:pt x="5333" y="0"/>
                    <a:pt x="5331" y="0"/>
                  </a:cubicBezTo>
                  <a:cubicBezTo>
                    <a:pt x="3569" y="130"/>
                    <a:pt x="1814" y="111"/>
                    <a:pt x="46" y="123"/>
                  </a:cubicBezTo>
                  <a:cubicBezTo>
                    <a:pt x="1" y="130"/>
                    <a:pt x="1" y="188"/>
                    <a:pt x="46" y="195"/>
                  </a:cubicBezTo>
                  <a:cubicBezTo>
                    <a:pt x="700" y="250"/>
                    <a:pt x="1359" y="273"/>
                    <a:pt x="2019" y="273"/>
                  </a:cubicBezTo>
                  <a:cubicBezTo>
                    <a:pt x="3125" y="273"/>
                    <a:pt x="4236" y="209"/>
                    <a:pt x="5331" y="123"/>
                  </a:cubicBezTo>
                  <a:cubicBezTo>
                    <a:pt x="5406" y="117"/>
                    <a:pt x="5408" y="0"/>
                    <a:pt x="53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3221975" y="3769125"/>
              <a:ext cx="132725" cy="14900"/>
            </a:xfrm>
            <a:custGeom>
              <a:avLst/>
              <a:gdLst/>
              <a:ahLst/>
              <a:cxnLst/>
              <a:rect l="l" t="t" r="r" b="b"/>
              <a:pathLst>
                <a:path w="5309" h="596" extrusionOk="0">
                  <a:moveTo>
                    <a:pt x="5107" y="1"/>
                  </a:moveTo>
                  <a:cubicBezTo>
                    <a:pt x="5097" y="1"/>
                    <a:pt x="5087" y="4"/>
                    <a:pt x="5078" y="10"/>
                  </a:cubicBezTo>
                  <a:cubicBezTo>
                    <a:pt x="3485" y="36"/>
                    <a:pt x="1879" y="23"/>
                    <a:pt x="286" y="94"/>
                  </a:cubicBezTo>
                  <a:cubicBezTo>
                    <a:pt x="281" y="89"/>
                    <a:pt x="275" y="87"/>
                    <a:pt x="269" y="87"/>
                  </a:cubicBezTo>
                  <a:cubicBezTo>
                    <a:pt x="259" y="87"/>
                    <a:pt x="249" y="92"/>
                    <a:pt x="241" y="100"/>
                  </a:cubicBezTo>
                  <a:cubicBezTo>
                    <a:pt x="176" y="165"/>
                    <a:pt x="143" y="269"/>
                    <a:pt x="98" y="353"/>
                  </a:cubicBezTo>
                  <a:cubicBezTo>
                    <a:pt x="66" y="418"/>
                    <a:pt x="1" y="502"/>
                    <a:pt x="20" y="580"/>
                  </a:cubicBezTo>
                  <a:cubicBezTo>
                    <a:pt x="25" y="589"/>
                    <a:pt x="33" y="595"/>
                    <a:pt x="43" y="595"/>
                  </a:cubicBezTo>
                  <a:cubicBezTo>
                    <a:pt x="46" y="595"/>
                    <a:pt x="49" y="594"/>
                    <a:pt x="53" y="592"/>
                  </a:cubicBezTo>
                  <a:cubicBezTo>
                    <a:pt x="131" y="567"/>
                    <a:pt x="156" y="476"/>
                    <a:pt x="189" y="405"/>
                  </a:cubicBezTo>
                  <a:cubicBezTo>
                    <a:pt x="228" y="333"/>
                    <a:pt x="286" y="249"/>
                    <a:pt x="305" y="172"/>
                  </a:cubicBezTo>
                  <a:cubicBezTo>
                    <a:pt x="930" y="215"/>
                    <a:pt x="1563" y="233"/>
                    <a:pt x="2198" y="233"/>
                  </a:cubicBezTo>
                  <a:cubicBezTo>
                    <a:pt x="3163" y="233"/>
                    <a:pt x="4132" y="191"/>
                    <a:pt x="5078" y="133"/>
                  </a:cubicBezTo>
                  <a:cubicBezTo>
                    <a:pt x="5091" y="133"/>
                    <a:pt x="5097" y="133"/>
                    <a:pt x="5104" y="126"/>
                  </a:cubicBezTo>
                  <a:cubicBezTo>
                    <a:pt x="5130" y="159"/>
                    <a:pt x="5162" y="197"/>
                    <a:pt x="5182" y="236"/>
                  </a:cubicBezTo>
                  <a:cubicBezTo>
                    <a:pt x="5220" y="295"/>
                    <a:pt x="5253" y="366"/>
                    <a:pt x="5272" y="431"/>
                  </a:cubicBezTo>
                  <a:cubicBezTo>
                    <a:pt x="5275" y="441"/>
                    <a:pt x="5282" y="445"/>
                    <a:pt x="5288" y="445"/>
                  </a:cubicBezTo>
                  <a:cubicBezTo>
                    <a:pt x="5298" y="445"/>
                    <a:pt x="5309" y="436"/>
                    <a:pt x="5305" y="424"/>
                  </a:cubicBezTo>
                  <a:cubicBezTo>
                    <a:pt x="5285" y="288"/>
                    <a:pt x="5240" y="113"/>
                    <a:pt x="5143" y="16"/>
                  </a:cubicBezTo>
                  <a:cubicBezTo>
                    <a:pt x="5132" y="5"/>
                    <a:pt x="5119" y="1"/>
                    <a:pt x="51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3344550" y="3786525"/>
              <a:ext cx="14575" cy="2600"/>
            </a:xfrm>
            <a:custGeom>
              <a:avLst/>
              <a:gdLst/>
              <a:ahLst/>
              <a:cxnLst/>
              <a:rect l="l" t="t" r="r" b="b"/>
              <a:pathLst>
                <a:path w="583" h="104" extrusionOk="0">
                  <a:moveTo>
                    <a:pt x="525" y="0"/>
                  </a:moveTo>
                  <a:cubicBezTo>
                    <a:pt x="363" y="0"/>
                    <a:pt x="194" y="26"/>
                    <a:pt x="39" y="45"/>
                  </a:cubicBezTo>
                  <a:cubicBezTo>
                    <a:pt x="0" y="52"/>
                    <a:pt x="0" y="104"/>
                    <a:pt x="39" y="104"/>
                  </a:cubicBezTo>
                  <a:cubicBezTo>
                    <a:pt x="201" y="104"/>
                    <a:pt x="376" y="104"/>
                    <a:pt x="538" y="84"/>
                  </a:cubicBezTo>
                  <a:cubicBezTo>
                    <a:pt x="583" y="71"/>
                    <a:pt x="570" y="0"/>
                    <a:pt x="5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3349725" y="3789725"/>
              <a:ext cx="10750" cy="2650"/>
            </a:xfrm>
            <a:custGeom>
              <a:avLst/>
              <a:gdLst/>
              <a:ahLst/>
              <a:cxnLst/>
              <a:rect l="l" t="t" r="r" b="b"/>
              <a:pathLst>
                <a:path w="430" h="106" extrusionOk="0">
                  <a:moveTo>
                    <a:pt x="375" y="0"/>
                  </a:moveTo>
                  <a:cubicBezTo>
                    <a:pt x="371" y="0"/>
                    <a:pt x="367" y="1"/>
                    <a:pt x="363" y="2"/>
                  </a:cubicBezTo>
                  <a:cubicBezTo>
                    <a:pt x="272" y="18"/>
                    <a:pt x="191" y="29"/>
                    <a:pt x="103" y="29"/>
                  </a:cubicBezTo>
                  <a:cubicBezTo>
                    <a:pt x="84" y="29"/>
                    <a:pt x="65" y="29"/>
                    <a:pt x="46" y="28"/>
                  </a:cubicBezTo>
                  <a:cubicBezTo>
                    <a:pt x="13" y="28"/>
                    <a:pt x="0" y="86"/>
                    <a:pt x="39" y="92"/>
                  </a:cubicBezTo>
                  <a:cubicBezTo>
                    <a:pt x="87" y="101"/>
                    <a:pt x="139" y="106"/>
                    <a:pt x="191" y="106"/>
                  </a:cubicBezTo>
                  <a:cubicBezTo>
                    <a:pt x="257" y="106"/>
                    <a:pt x="324" y="98"/>
                    <a:pt x="382" y="79"/>
                  </a:cubicBezTo>
                  <a:cubicBezTo>
                    <a:pt x="430" y="61"/>
                    <a:pt x="418" y="0"/>
                    <a:pt x="37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3212425" y="3801900"/>
              <a:ext cx="13475" cy="1800"/>
            </a:xfrm>
            <a:custGeom>
              <a:avLst/>
              <a:gdLst/>
              <a:ahLst/>
              <a:cxnLst/>
              <a:rect l="l" t="t" r="r" b="b"/>
              <a:pathLst>
                <a:path w="539" h="72" extrusionOk="0">
                  <a:moveTo>
                    <a:pt x="493" y="0"/>
                  </a:moveTo>
                  <a:cubicBezTo>
                    <a:pt x="338" y="0"/>
                    <a:pt x="189" y="7"/>
                    <a:pt x="33" y="7"/>
                  </a:cubicBezTo>
                  <a:cubicBezTo>
                    <a:pt x="1" y="7"/>
                    <a:pt x="1" y="59"/>
                    <a:pt x="33" y="59"/>
                  </a:cubicBezTo>
                  <a:cubicBezTo>
                    <a:pt x="189" y="65"/>
                    <a:pt x="338" y="72"/>
                    <a:pt x="493" y="72"/>
                  </a:cubicBezTo>
                  <a:cubicBezTo>
                    <a:pt x="538" y="72"/>
                    <a:pt x="538" y="0"/>
                    <a:pt x="49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3216650" y="3799200"/>
              <a:ext cx="12475" cy="1700"/>
            </a:xfrm>
            <a:custGeom>
              <a:avLst/>
              <a:gdLst/>
              <a:ahLst/>
              <a:cxnLst/>
              <a:rect l="l" t="t" r="r" b="b"/>
              <a:pathLst>
                <a:path w="499" h="68" extrusionOk="0">
                  <a:moveTo>
                    <a:pt x="352" y="0"/>
                  </a:moveTo>
                  <a:cubicBezTo>
                    <a:pt x="244" y="0"/>
                    <a:pt x="133" y="11"/>
                    <a:pt x="26" y="11"/>
                  </a:cubicBezTo>
                  <a:cubicBezTo>
                    <a:pt x="0" y="18"/>
                    <a:pt x="0" y="56"/>
                    <a:pt x="26" y="56"/>
                  </a:cubicBezTo>
                  <a:cubicBezTo>
                    <a:pt x="133" y="56"/>
                    <a:pt x="244" y="67"/>
                    <a:pt x="352" y="67"/>
                  </a:cubicBezTo>
                  <a:cubicBezTo>
                    <a:pt x="388" y="67"/>
                    <a:pt x="424" y="66"/>
                    <a:pt x="460" y="63"/>
                  </a:cubicBezTo>
                  <a:cubicBezTo>
                    <a:pt x="499" y="63"/>
                    <a:pt x="499" y="5"/>
                    <a:pt x="460" y="5"/>
                  </a:cubicBezTo>
                  <a:cubicBezTo>
                    <a:pt x="424" y="1"/>
                    <a:pt x="388" y="0"/>
                    <a:pt x="3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234775" y="3729075"/>
              <a:ext cx="12075" cy="5500"/>
            </a:xfrm>
            <a:custGeom>
              <a:avLst/>
              <a:gdLst/>
              <a:ahLst/>
              <a:cxnLst/>
              <a:rect l="l" t="t" r="r" b="b"/>
              <a:pathLst>
                <a:path w="483" h="220" extrusionOk="0">
                  <a:moveTo>
                    <a:pt x="437" y="0"/>
                  </a:moveTo>
                  <a:cubicBezTo>
                    <a:pt x="432" y="0"/>
                    <a:pt x="426" y="2"/>
                    <a:pt x="422" y="6"/>
                  </a:cubicBezTo>
                  <a:cubicBezTo>
                    <a:pt x="363" y="45"/>
                    <a:pt x="318" y="90"/>
                    <a:pt x="260" y="122"/>
                  </a:cubicBezTo>
                  <a:cubicBezTo>
                    <a:pt x="188" y="155"/>
                    <a:pt x="111" y="174"/>
                    <a:pt x="33" y="174"/>
                  </a:cubicBezTo>
                  <a:cubicBezTo>
                    <a:pt x="1" y="174"/>
                    <a:pt x="1" y="219"/>
                    <a:pt x="33" y="219"/>
                  </a:cubicBezTo>
                  <a:cubicBezTo>
                    <a:pt x="42" y="220"/>
                    <a:pt x="51" y="220"/>
                    <a:pt x="60" y="220"/>
                  </a:cubicBezTo>
                  <a:cubicBezTo>
                    <a:pt x="200" y="220"/>
                    <a:pt x="382" y="173"/>
                    <a:pt x="467" y="51"/>
                  </a:cubicBezTo>
                  <a:cubicBezTo>
                    <a:pt x="483" y="30"/>
                    <a:pt x="460" y="0"/>
                    <a:pt x="4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242275" y="3731075"/>
              <a:ext cx="9325" cy="5450"/>
            </a:xfrm>
            <a:custGeom>
              <a:avLst/>
              <a:gdLst/>
              <a:ahLst/>
              <a:cxnLst/>
              <a:rect l="l" t="t" r="r" b="b"/>
              <a:pathLst>
                <a:path w="373" h="218" extrusionOk="0">
                  <a:moveTo>
                    <a:pt x="324" y="0"/>
                  </a:moveTo>
                  <a:cubicBezTo>
                    <a:pt x="317" y="0"/>
                    <a:pt x="310" y="3"/>
                    <a:pt x="303" y="10"/>
                  </a:cubicBezTo>
                  <a:cubicBezTo>
                    <a:pt x="225" y="88"/>
                    <a:pt x="128" y="146"/>
                    <a:pt x="24" y="178"/>
                  </a:cubicBezTo>
                  <a:cubicBezTo>
                    <a:pt x="0" y="184"/>
                    <a:pt x="10" y="218"/>
                    <a:pt x="27" y="218"/>
                  </a:cubicBezTo>
                  <a:cubicBezTo>
                    <a:pt x="28" y="218"/>
                    <a:pt x="29" y="218"/>
                    <a:pt x="31" y="217"/>
                  </a:cubicBezTo>
                  <a:cubicBezTo>
                    <a:pt x="147" y="185"/>
                    <a:pt x="245" y="133"/>
                    <a:pt x="342" y="62"/>
                  </a:cubicBezTo>
                  <a:cubicBezTo>
                    <a:pt x="372" y="41"/>
                    <a:pt x="350" y="0"/>
                    <a:pt x="3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190375" y="3659425"/>
              <a:ext cx="17400" cy="6950"/>
            </a:xfrm>
            <a:custGeom>
              <a:avLst/>
              <a:gdLst/>
              <a:ahLst/>
              <a:cxnLst/>
              <a:rect l="l" t="t" r="r" b="b"/>
              <a:pathLst>
                <a:path w="696" h="278" extrusionOk="0">
                  <a:moveTo>
                    <a:pt x="536" y="0"/>
                  </a:moveTo>
                  <a:cubicBezTo>
                    <a:pt x="346" y="0"/>
                    <a:pt x="144" y="93"/>
                    <a:pt x="22" y="221"/>
                  </a:cubicBezTo>
                  <a:cubicBezTo>
                    <a:pt x="0" y="242"/>
                    <a:pt x="19" y="277"/>
                    <a:pt x="44" y="277"/>
                  </a:cubicBezTo>
                  <a:cubicBezTo>
                    <a:pt x="50" y="277"/>
                    <a:pt x="55" y="276"/>
                    <a:pt x="60" y="273"/>
                  </a:cubicBezTo>
                  <a:cubicBezTo>
                    <a:pt x="145" y="208"/>
                    <a:pt x="229" y="156"/>
                    <a:pt x="332" y="124"/>
                  </a:cubicBezTo>
                  <a:cubicBezTo>
                    <a:pt x="436" y="91"/>
                    <a:pt x="540" y="91"/>
                    <a:pt x="643" y="85"/>
                  </a:cubicBezTo>
                  <a:cubicBezTo>
                    <a:pt x="682" y="78"/>
                    <a:pt x="695" y="20"/>
                    <a:pt x="656" y="14"/>
                  </a:cubicBezTo>
                  <a:cubicBezTo>
                    <a:pt x="617" y="4"/>
                    <a:pt x="577" y="0"/>
                    <a:pt x="5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3198725" y="3662300"/>
              <a:ext cx="12500" cy="4450"/>
            </a:xfrm>
            <a:custGeom>
              <a:avLst/>
              <a:gdLst/>
              <a:ahLst/>
              <a:cxnLst/>
              <a:rect l="l" t="t" r="r" b="b"/>
              <a:pathLst>
                <a:path w="500" h="178" extrusionOk="0">
                  <a:moveTo>
                    <a:pt x="450" y="0"/>
                  </a:moveTo>
                  <a:cubicBezTo>
                    <a:pt x="447" y="0"/>
                    <a:pt x="443" y="1"/>
                    <a:pt x="439" y="2"/>
                  </a:cubicBezTo>
                  <a:cubicBezTo>
                    <a:pt x="303" y="28"/>
                    <a:pt x="167" y="80"/>
                    <a:pt x="37" y="119"/>
                  </a:cubicBezTo>
                  <a:cubicBezTo>
                    <a:pt x="1" y="125"/>
                    <a:pt x="16" y="178"/>
                    <a:pt x="45" y="178"/>
                  </a:cubicBezTo>
                  <a:cubicBezTo>
                    <a:pt x="47" y="178"/>
                    <a:pt x="49" y="177"/>
                    <a:pt x="50" y="177"/>
                  </a:cubicBezTo>
                  <a:cubicBezTo>
                    <a:pt x="186" y="138"/>
                    <a:pt x="329" y="112"/>
                    <a:pt x="458" y="67"/>
                  </a:cubicBezTo>
                  <a:cubicBezTo>
                    <a:pt x="500" y="55"/>
                    <a:pt x="487" y="0"/>
                    <a:pt x="45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3331750" y="3691800"/>
              <a:ext cx="13775" cy="2475"/>
            </a:xfrm>
            <a:custGeom>
              <a:avLst/>
              <a:gdLst/>
              <a:ahLst/>
              <a:cxnLst/>
              <a:rect l="l" t="t" r="r" b="b"/>
              <a:pathLst>
                <a:path w="551" h="99" extrusionOk="0">
                  <a:moveTo>
                    <a:pt x="499" y="1"/>
                  </a:moveTo>
                  <a:cubicBezTo>
                    <a:pt x="344" y="1"/>
                    <a:pt x="188" y="27"/>
                    <a:pt x="39" y="40"/>
                  </a:cubicBezTo>
                  <a:cubicBezTo>
                    <a:pt x="3" y="46"/>
                    <a:pt x="1" y="98"/>
                    <a:pt x="34" y="98"/>
                  </a:cubicBezTo>
                  <a:cubicBezTo>
                    <a:pt x="35" y="98"/>
                    <a:pt x="37" y="98"/>
                    <a:pt x="39" y="98"/>
                  </a:cubicBezTo>
                  <a:cubicBezTo>
                    <a:pt x="188" y="91"/>
                    <a:pt x="344" y="98"/>
                    <a:pt x="499" y="78"/>
                  </a:cubicBezTo>
                  <a:cubicBezTo>
                    <a:pt x="545" y="72"/>
                    <a:pt x="551" y="1"/>
                    <a:pt x="49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3338400" y="3694550"/>
              <a:ext cx="9025" cy="1975"/>
            </a:xfrm>
            <a:custGeom>
              <a:avLst/>
              <a:gdLst/>
              <a:ahLst/>
              <a:cxnLst/>
              <a:rect l="l" t="t" r="r" b="b"/>
              <a:pathLst>
                <a:path w="361" h="79" extrusionOk="0">
                  <a:moveTo>
                    <a:pt x="316" y="1"/>
                  </a:moveTo>
                  <a:cubicBezTo>
                    <a:pt x="314" y="1"/>
                    <a:pt x="313" y="1"/>
                    <a:pt x="311" y="1"/>
                  </a:cubicBezTo>
                  <a:cubicBezTo>
                    <a:pt x="220" y="7"/>
                    <a:pt x="130" y="7"/>
                    <a:pt x="39" y="7"/>
                  </a:cubicBezTo>
                  <a:cubicBezTo>
                    <a:pt x="0" y="7"/>
                    <a:pt x="0" y="72"/>
                    <a:pt x="39" y="72"/>
                  </a:cubicBezTo>
                  <a:cubicBezTo>
                    <a:pt x="130" y="72"/>
                    <a:pt x="220" y="72"/>
                    <a:pt x="311" y="79"/>
                  </a:cubicBezTo>
                  <a:cubicBezTo>
                    <a:pt x="313" y="79"/>
                    <a:pt x="314" y="79"/>
                    <a:pt x="316" y="79"/>
                  </a:cubicBezTo>
                  <a:cubicBezTo>
                    <a:pt x="361" y="79"/>
                    <a:pt x="361" y="1"/>
                    <a:pt x="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3"/>
          <p:cNvGrpSpPr/>
          <p:nvPr/>
        </p:nvGrpSpPr>
        <p:grpSpPr>
          <a:xfrm>
            <a:off x="8156949" y="4050749"/>
            <a:ext cx="537667" cy="548642"/>
            <a:chOff x="4050100" y="3682525"/>
            <a:chExt cx="171450" cy="172975"/>
          </a:xfrm>
        </p:grpSpPr>
        <p:sp>
          <p:nvSpPr>
            <p:cNvPr id="103" name="Google Shape;103;p3"/>
            <p:cNvSpPr/>
            <p:nvPr/>
          </p:nvSpPr>
          <p:spPr>
            <a:xfrm>
              <a:off x="4050100" y="3682525"/>
              <a:ext cx="171450" cy="172975"/>
            </a:xfrm>
            <a:custGeom>
              <a:avLst/>
              <a:gdLst/>
              <a:ahLst/>
              <a:cxnLst/>
              <a:rect l="l" t="t" r="r" b="b"/>
              <a:pathLst>
                <a:path w="6858" h="6919" extrusionOk="0">
                  <a:moveTo>
                    <a:pt x="3361" y="2204"/>
                  </a:moveTo>
                  <a:cubicBezTo>
                    <a:pt x="3348" y="2256"/>
                    <a:pt x="3328" y="2302"/>
                    <a:pt x="3315" y="2353"/>
                  </a:cubicBezTo>
                  <a:lnTo>
                    <a:pt x="3315" y="2237"/>
                  </a:lnTo>
                  <a:cubicBezTo>
                    <a:pt x="3322" y="2230"/>
                    <a:pt x="3328" y="2217"/>
                    <a:pt x="3341" y="2204"/>
                  </a:cubicBezTo>
                  <a:close/>
                  <a:moveTo>
                    <a:pt x="3529" y="4426"/>
                  </a:moveTo>
                  <a:cubicBezTo>
                    <a:pt x="3522" y="4477"/>
                    <a:pt x="3522" y="4529"/>
                    <a:pt x="3516" y="4587"/>
                  </a:cubicBezTo>
                  <a:lnTo>
                    <a:pt x="3496" y="4587"/>
                  </a:lnTo>
                  <a:cubicBezTo>
                    <a:pt x="3503" y="4536"/>
                    <a:pt x="3516" y="4477"/>
                    <a:pt x="3529" y="4426"/>
                  </a:cubicBezTo>
                  <a:close/>
                  <a:moveTo>
                    <a:pt x="5472" y="1"/>
                  </a:moveTo>
                  <a:cubicBezTo>
                    <a:pt x="5461" y="1"/>
                    <a:pt x="5450" y="2"/>
                    <a:pt x="5439" y="3"/>
                  </a:cubicBezTo>
                  <a:cubicBezTo>
                    <a:pt x="4509" y="88"/>
                    <a:pt x="3582" y="127"/>
                    <a:pt x="2653" y="127"/>
                  </a:cubicBezTo>
                  <a:cubicBezTo>
                    <a:pt x="2100" y="127"/>
                    <a:pt x="1546" y="113"/>
                    <a:pt x="990" y="87"/>
                  </a:cubicBezTo>
                  <a:cubicBezTo>
                    <a:pt x="984" y="87"/>
                    <a:pt x="978" y="86"/>
                    <a:pt x="971" y="86"/>
                  </a:cubicBezTo>
                  <a:cubicBezTo>
                    <a:pt x="726" y="86"/>
                    <a:pt x="616" y="332"/>
                    <a:pt x="647" y="540"/>
                  </a:cubicBezTo>
                  <a:cubicBezTo>
                    <a:pt x="712" y="1039"/>
                    <a:pt x="764" y="1550"/>
                    <a:pt x="841" y="2055"/>
                  </a:cubicBezTo>
                  <a:cubicBezTo>
                    <a:pt x="686" y="2146"/>
                    <a:pt x="550" y="2243"/>
                    <a:pt x="446" y="2366"/>
                  </a:cubicBezTo>
                  <a:cubicBezTo>
                    <a:pt x="181" y="2658"/>
                    <a:pt x="297" y="3117"/>
                    <a:pt x="304" y="3474"/>
                  </a:cubicBezTo>
                  <a:cubicBezTo>
                    <a:pt x="330" y="4477"/>
                    <a:pt x="246" y="5475"/>
                    <a:pt x="45" y="6459"/>
                  </a:cubicBezTo>
                  <a:cubicBezTo>
                    <a:pt x="0" y="6683"/>
                    <a:pt x="145" y="6919"/>
                    <a:pt x="385" y="6919"/>
                  </a:cubicBezTo>
                  <a:cubicBezTo>
                    <a:pt x="388" y="6919"/>
                    <a:pt x="391" y="6919"/>
                    <a:pt x="395" y="6919"/>
                  </a:cubicBezTo>
                  <a:cubicBezTo>
                    <a:pt x="2415" y="6886"/>
                    <a:pt x="4435" y="6841"/>
                    <a:pt x="6456" y="6776"/>
                  </a:cubicBezTo>
                  <a:cubicBezTo>
                    <a:pt x="6708" y="6770"/>
                    <a:pt x="6857" y="6550"/>
                    <a:pt x="6812" y="6317"/>
                  </a:cubicBezTo>
                  <a:cubicBezTo>
                    <a:pt x="6598" y="5306"/>
                    <a:pt x="6553" y="4316"/>
                    <a:pt x="6534" y="3292"/>
                  </a:cubicBezTo>
                  <a:cubicBezTo>
                    <a:pt x="6527" y="2930"/>
                    <a:pt x="6424" y="2658"/>
                    <a:pt x="6119" y="2450"/>
                  </a:cubicBezTo>
                  <a:cubicBezTo>
                    <a:pt x="5905" y="2308"/>
                    <a:pt x="5672" y="2166"/>
                    <a:pt x="5439" y="2036"/>
                  </a:cubicBezTo>
                  <a:cubicBezTo>
                    <a:pt x="5549" y="1512"/>
                    <a:pt x="5666" y="987"/>
                    <a:pt x="5789" y="456"/>
                  </a:cubicBezTo>
                  <a:cubicBezTo>
                    <a:pt x="5838" y="258"/>
                    <a:pt x="5699" y="1"/>
                    <a:pt x="5472" y="1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056225" y="3686450"/>
              <a:ext cx="153675" cy="162150"/>
            </a:xfrm>
            <a:custGeom>
              <a:avLst/>
              <a:gdLst/>
              <a:ahLst/>
              <a:cxnLst/>
              <a:rect l="l" t="t" r="r" b="b"/>
              <a:pathLst>
                <a:path w="6147" h="6486" extrusionOk="0">
                  <a:moveTo>
                    <a:pt x="855" y="2203"/>
                  </a:moveTo>
                  <a:cubicBezTo>
                    <a:pt x="881" y="2481"/>
                    <a:pt x="901" y="2760"/>
                    <a:pt x="914" y="3038"/>
                  </a:cubicBezTo>
                  <a:cubicBezTo>
                    <a:pt x="719" y="2915"/>
                    <a:pt x="525" y="2805"/>
                    <a:pt x="337" y="2701"/>
                  </a:cubicBezTo>
                  <a:cubicBezTo>
                    <a:pt x="545" y="2585"/>
                    <a:pt x="719" y="2404"/>
                    <a:pt x="855" y="2203"/>
                  </a:cubicBezTo>
                  <a:close/>
                  <a:moveTo>
                    <a:pt x="4916" y="2015"/>
                  </a:moveTo>
                  <a:cubicBezTo>
                    <a:pt x="5201" y="2222"/>
                    <a:pt x="5505" y="2410"/>
                    <a:pt x="5809" y="2598"/>
                  </a:cubicBezTo>
                  <a:cubicBezTo>
                    <a:pt x="5816" y="2598"/>
                    <a:pt x="5829" y="2604"/>
                    <a:pt x="5835" y="2604"/>
                  </a:cubicBezTo>
                  <a:lnTo>
                    <a:pt x="5835" y="2682"/>
                  </a:lnTo>
                  <a:cubicBezTo>
                    <a:pt x="5823" y="2674"/>
                    <a:pt x="5808" y="2666"/>
                    <a:pt x="5792" y="2666"/>
                  </a:cubicBezTo>
                  <a:cubicBezTo>
                    <a:pt x="5783" y="2666"/>
                    <a:pt x="5774" y="2668"/>
                    <a:pt x="5764" y="2676"/>
                  </a:cubicBezTo>
                  <a:cubicBezTo>
                    <a:pt x="5421" y="2896"/>
                    <a:pt x="5104" y="3155"/>
                    <a:pt x="4780" y="3401"/>
                  </a:cubicBezTo>
                  <a:cubicBezTo>
                    <a:pt x="4806" y="2935"/>
                    <a:pt x="4851" y="2475"/>
                    <a:pt x="4916" y="2015"/>
                  </a:cubicBezTo>
                  <a:close/>
                  <a:moveTo>
                    <a:pt x="707" y="156"/>
                  </a:moveTo>
                  <a:cubicBezTo>
                    <a:pt x="1290" y="230"/>
                    <a:pt x="1874" y="256"/>
                    <a:pt x="2459" y="256"/>
                  </a:cubicBezTo>
                  <a:cubicBezTo>
                    <a:pt x="3114" y="256"/>
                    <a:pt x="3770" y="223"/>
                    <a:pt x="4424" y="189"/>
                  </a:cubicBezTo>
                  <a:cubicBezTo>
                    <a:pt x="4513" y="186"/>
                    <a:pt x="4586" y="178"/>
                    <a:pt x="4652" y="178"/>
                  </a:cubicBezTo>
                  <a:cubicBezTo>
                    <a:pt x="4755" y="178"/>
                    <a:pt x="4842" y="198"/>
                    <a:pt x="4948" y="292"/>
                  </a:cubicBezTo>
                  <a:cubicBezTo>
                    <a:pt x="5142" y="461"/>
                    <a:pt x="5045" y="552"/>
                    <a:pt x="4993" y="778"/>
                  </a:cubicBezTo>
                  <a:cubicBezTo>
                    <a:pt x="4922" y="1083"/>
                    <a:pt x="4864" y="1380"/>
                    <a:pt x="4812" y="1685"/>
                  </a:cubicBezTo>
                  <a:cubicBezTo>
                    <a:pt x="4715" y="2274"/>
                    <a:pt x="4657" y="2870"/>
                    <a:pt x="4637" y="3466"/>
                  </a:cubicBezTo>
                  <a:cubicBezTo>
                    <a:pt x="4637" y="3479"/>
                    <a:pt x="4637" y="3492"/>
                    <a:pt x="4644" y="3504"/>
                  </a:cubicBezTo>
                  <a:cubicBezTo>
                    <a:pt x="4346" y="3738"/>
                    <a:pt x="4042" y="4016"/>
                    <a:pt x="3679" y="4139"/>
                  </a:cubicBezTo>
                  <a:cubicBezTo>
                    <a:pt x="3608" y="4074"/>
                    <a:pt x="3536" y="4010"/>
                    <a:pt x="3465" y="3945"/>
                  </a:cubicBezTo>
                  <a:cubicBezTo>
                    <a:pt x="3355" y="3841"/>
                    <a:pt x="3226" y="3647"/>
                    <a:pt x="3064" y="3627"/>
                  </a:cubicBezTo>
                  <a:cubicBezTo>
                    <a:pt x="3055" y="3626"/>
                    <a:pt x="3046" y="3626"/>
                    <a:pt x="3037" y="3626"/>
                  </a:cubicBezTo>
                  <a:cubicBezTo>
                    <a:pt x="2888" y="3626"/>
                    <a:pt x="2773" y="3775"/>
                    <a:pt x="2675" y="3867"/>
                  </a:cubicBezTo>
                  <a:cubicBezTo>
                    <a:pt x="2578" y="3958"/>
                    <a:pt x="2481" y="4055"/>
                    <a:pt x="2384" y="4152"/>
                  </a:cubicBezTo>
                  <a:cubicBezTo>
                    <a:pt x="2377" y="4146"/>
                    <a:pt x="2377" y="4139"/>
                    <a:pt x="2364" y="4133"/>
                  </a:cubicBezTo>
                  <a:cubicBezTo>
                    <a:pt x="1969" y="3744"/>
                    <a:pt x="1490" y="3394"/>
                    <a:pt x="998" y="3090"/>
                  </a:cubicBezTo>
                  <a:cubicBezTo>
                    <a:pt x="1056" y="2106"/>
                    <a:pt x="927" y="1115"/>
                    <a:pt x="707" y="156"/>
                  </a:cubicBezTo>
                  <a:close/>
                  <a:moveTo>
                    <a:pt x="273" y="2766"/>
                  </a:moveTo>
                  <a:lnTo>
                    <a:pt x="273" y="2766"/>
                  </a:lnTo>
                  <a:cubicBezTo>
                    <a:pt x="946" y="3245"/>
                    <a:pt x="1607" y="3770"/>
                    <a:pt x="2300" y="4217"/>
                  </a:cubicBezTo>
                  <a:cubicBezTo>
                    <a:pt x="2306" y="4223"/>
                    <a:pt x="2306" y="4223"/>
                    <a:pt x="2313" y="4223"/>
                  </a:cubicBezTo>
                  <a:cubicBezTo>
                    <a:pt x="2170" y="4366"/>
                    <a:pt x="2028" y="4508"/>
                    <a:pt x="1879" y="4651"/>
                  </a:cubicBezTo>
                  <a:cubicBezTo>
                    <a:pt x="1374" y="5156"/>
                    <a:pt x="855" y="5648"/>
                    <a:pt x="363" y="6166"/>
                  </a:cubicBezTo>
                  <a:cubicBezTo>
                    <a:pt x="363" y="6160"/>
                    <a:pt x="357" y="6153"/>
                    <a:pt x="357" y="6147"/>
                  </a:cubicBezTo>
                  <a:cubicBezTo>
                    <a:pt x="208" y="6075"/>
                    <a:pt x="156" y="5965"/>
                    <a:pt x="201" y="5823"/>
                  </a:cubicBezTo>
                  <a:cubicBezTo>
                    <a:pt x="156" y="5583"/>
                    <a:pt x="214" y="5279"/>
                    <a:pt x="227" y="5033"/>
                  </a:cubicBezTo>
                  <a:cubicBezTo>
                    <a:pt x="234" y="4767"/>
                    <a:pt x="240" y="4502"/>
                    <a:pt x="247" y="4243"/>
                  </a:cubicBezTo>
                  <a:cubicBezTo>
                    <a:pt x="266" y="3751"/>
                    <a:pt x="279" y="3258"/>
                    <a:pt x="273" y="2766"/>
                  </a:cubicBezTo>
                  <a:close/>
                  <a:moveTo>
                    <a:pt x="5835" y="2773"/>
                  </a:moveTo>
                  <a:cubicBezTo>
                    <a:pt x="5861" y="3757"/>
                    <a:pt x="5894" y="4735"/>
                    <a:pt x="5920" y="5713"/>
                  </a:cubicBezTo>
                  <a:cubicBezTo>
                    <a:pt x="5926" y="5888"/>
                    <a:pt x="5965" y="6075"/>
                    <a:pt x="5894" y="6198"/>
                  </a:cubicBezTo>
                  <a:cubicBezTo>
                    <a:pt x="5356" y="5693"/>
                    <a:pt x="4812" y="5195"/>
                    <a:pt x="4275" y="4696"/>
                  </a:cubicBezTo>
                  <a:cubicBezTo>
                    <a:pt x="4106" y="4534"/>
                    <a:pt x="3938" y="4379"/>
                    <a:pt x="3763" y="4217"/>
                  </a:cubicBezTo>
                  <a:cubicBezTo>
                    <a:pt x="4139" y="4120"/>
                    <a:pt x="4443" y="3828"/>
                    <a:pt x="4747" y="3602"/>
                  </a:cubicBezTo>
                  <a:cubicBezTo>
                    <a:pt x="5110" y="3330"/>
                    <a:pt x="5486" y="3071"/>
                    <a:pt x="5835" y="2773"/>
                  </a:cubicBezTo>
                  <a:close/>
                  <a:moveTo>
                    <a:pt x="3060" y="3819"/>
                  </a:moveTo>
                  <a:cubicBezTo>
                    <a:pt x="3083" y="3819"/>
                    <a:pt x="3106" y="3822"/>
                    <a:pt x="3128" y="3828"/>
                  </a:cubicBezTo>
                  <a:cubicBezTo>
                    <a:pt x="3239" y="3861"/>
                    <a:pt x="3400" y="4081"/>
                    <a:pt x="3478" y="4152"/>
                  </a:cubicBezTo>
                  <a:cubicBezTo>
                    <a:pt x="3575" y="4243"/>
                    <a:pt x="3672" y="4333"/>
                    <a:pt x="3770" y="4424"/>
                  </a:cubicBezTo>
                  <a:cubicBezTo>
                    <a:pt x="3983" y="4618"/>
                    <a:pt x="4197" y="4819"/>
                    <a:pt x="4404" y="5013"/>
                  </a:cubicBezTo>
                  <a:cubicBezTo>
                    <a:pt x="4864" y="5441"/>
                    <a:pt x="5324" y="5868"/>
                    <a:pt x="5784" y="6289"/>
                  </a:cubicBezTo>
                  <a:cubicBezTo>
                    <a:pt x="5764" y="6296"/>
                    <a:pt x="5745" y="6302"/>
                    <a:pt x="5725" y="6308"/>
                  </a:cubicBezTo>
                  <a:cubicBezTo>
                    <a:pt x="5650" y="6328"/>
                    <a:pt x="5561" y="6334"/>
                    <a:pt x="5468" y="6334"/>
                  </a:cubicBezTo>
                  <a:cubicBezTo>
                    <a:pt x="5282" y="6334"/>
                    <a:pt x="5078" y="6308"/>
                    <a:pt x="4922" y="6308"/>
                  </a:cubicBezTo>
                  <a:lnTo>
                    <a:pt x="998" y="6308"/>
                  </a:lnTo>
                  <a:cubicBezTo>
                    <a:pt x="912" y="6308"/>
                    <a:pt x="814" y="6323"/>
                    <a:pt x="724" y="6323"/>
                  </a:cubicBezTo>
                  <a:cubicBezTo>
                    <a:pt x="678" y="6323"/>
                    <a:pt x="635" y="6319"/>
                    <a:pt x="596" y="6308"/>
                  </a:cubicBezTo>
                  <a:cubicBezTo>
                    <a:pt x="582" y="6311"/>
                    <a:pt x="568" y="6312"/>
                    <a:pt x="554" y="6312"/>
                  </a:cubicBezTo>
                  <a:cubicBezTo>
                    <a:pt x="504" y="6312"/>
                    <a:pt x="464" y="6294"/>
                    <a:pt x="428" y="6263"/>
                  </a:cubicBezTo>
                  <a:cubicBezTo>
                    <a:pt x="862" y="5868"/>
                    <a:pt x="1276" y="5447"/>
                    <a:pt x="1697" y="5033"/>
                  </a:cubicBezTo>
                  <a:cubicBezTo>
                    <a:pt x="1905" y="4826"/>
                    <a:pt x="2118" y="4625"/>
                    <a:pt x="2325" y="4418"/>
                  </a:cubicBezTo>
                  <a:cubicBezTo>
                    <a:pt x="2493" y="4250"/>
                    <a:pt x="2787" y="3819"/>
                    <a:pt x="3060" y="3819"/>
                  </a:cubicBezTo>
                  <a:close/>
                  <a:moveTo>
                    <a:pt x="608" y="1"/>
                  </a:moveTo>
                  <a:cubicBezTo>
                    <a:pt x="561" y="1"/>
                    <a:pt x="538" y="55"/>
                    <a:pt x="545" y="92"/>
                  </a:cubicBezTo>
                  <a:cubicBezTo>
                    <a:pt x="700" y="765"/>
                    <a:pt x="791" y="1445"/>
                    <a:pt x="849" y="2132"/>
                  </a:cubicBezTo>
                  <a:cubicBezTo>
                    <a:pt x="841" y="2123"/>
                    <a:pt x="828" y="2118"/>
                    <a:pt x="815" y="2118"/>
                  </a:cubicBezTo>
                  <a:cubicBezTo>
                    <a:pt x="798" y="2118"/>
                    <a:pt x="779" y="2126"/>
                    <a:pt x="765" y="2145"/>
                  </a:cubicBezTo>
                  <a:cubicBezTo>
                    <a:pt x="629" y="2339"/>
                    <a:pt x="454" y="2507"/>
                    <a:pt x="279" y="2663"/>
                  </a:cubicBezTo>
                  <a:lnTo>
                    <a:pt x="273" y="2663"/>
                  </a:lnTo>
                  <a:cubicBezTo>
                    <a:pt x="273" y="2633"/>
                    <a:pt x="251" y="2618"/>
                    <a:pt x="231" y="2618"/>
                  </a:cubicBezTo>
                  <a:cubicBezTo>
                    <a:pt x="216" y="2618"/>
                    <a:pt x="200" y="2627"/>
                    <a:pt x="195" y="2643"/>
                  </a:cubicBezTo>
                  <a:cubicBezTo>
                    <a:pt x="176" y="2656"/>
                    <a:pt x="176" y="2682"/>
                    <a:pt x="188" y="2701"/>
                  </a:cubicBezTo>
                  <a:cubicBezTo>
                    <a:pt x="130" y="3343"/>
                    <a:pt x="117" y="3990"/>
                    <a:pt x="91" y="4638"/>
                  </a:cubicBezTo>
                  <a:cubicBezTo>
                    <a:pt x="85" y="4981"/>
                    <a:pt x="72" y="5324"/>
                    <a:pt x="59" y="5667"/>
                  </a:cubicBezTo>
                  <a:cubicBezTo>
                    <a:pt x="52" y="5836"/>
                    <a:pt x="1" y="6075"/>
                    <a:pt x="78" y="6237"/>
                  </a:cubicBezTo>
                  <a:cubicBezTo>
                    <a:pt x="174" y="6439"/>
                    <a:pt x="409" y="6483"/>
                    <a:pt x="651" y="6483"/>
                  </a:cubicBezTo>
                  <a:cubicBezTo>
                    <a:pt x="836" y="6483"/>
                    <a:pt x="1025" y="6457"/>
                    <a:pt x="1160" y="6457"/>
                  </a:cubicBezTo>
                  <a:lnTo>
                    <a:pt x="5168" y="6457"/>
                  </a:lnTo>
                  <a:cubicBezTo>
                    <a:pt x="5286" y="6457"/>
                    <a:pt x="5461" y="6485"/>
                    <a:pt x="5627" y="6485"/>
                  </a:cubicBezTo>
                  <a:cubicBezTo>
                    <a:pt x="5819" y="6485"/>
                    <a:pt x="5999" y="6448"/>
                    <a:pt x="6068" y="6289"/>
                  </a:cubicBezTo>
                  <a:cubicBezTo>
                    <a:pt x="6146" y="6101"/>
                    <a:pt x="6062" y="5758"/>
                    <a:pt x="6056" y="5557"/>
                  </a:cubicBezTo>
                  <a:cubicBezTo>
                    <a:pt x="6049" y="5246"/>
                    <a:pt x="6043" y="4936"/>
                    <a:pt x="6030" y="4625"/>
                  </a:cubicBezTo>
                  <a:lnTo>
                    <a:pt x="5978" y="2604"/>
                  </a:lnTo>
                  <a:cubicBezTo>
                    <a:pt x="5978" y="2558"/>
                    <a:pt x="5941" y="2535"/>
                    <a:pt x="5907" y="2535"/>
                  </a:cubicBezTo>
                  <a:cubicBezTo>
                    <a:pt x="5893" y="2535"/>
                    <a:pt x="5879" y="2539"/>
                    <a:pt x="5868" y="2546"/>
                  </a:cubicBezTo>
                  <a:cubicBezTo>
                    <a:pt x="5861" y="2540"/>
                    <a:pt x="5861" y="2533"/>
                    <a:pt x="5848" y="2527"/>
                  </a:cubicBezTo>
                  <a:cubicBezTo>
                    <a:pt x="5550" y="2306"/>
                    <a:pt x="5246" y="2080"/>
                    <a:pt x="4935" y="1879"/>
                  </a:cubicBezTo>
                  <a:cubicBezTo>
                    <a:pt x="4974" y="1601"/>
                    <a:pt x="5019" y="1322"/>
                    <a:pt x="5084" y="1044"/>
                  </a:cubicBezTo>
                  <a:cubicBezTo>
                    <a:pt x="5149" y="746"/>
                    <a:pt x="5460" y="150"/>
                    <a:pt x="4993" y="40"/>
                  </a:cubicBezTo>
                  <a:cubicBezTo>
                    <a:pt x="4908" y="21"/>
                    <a:pt x="4818" y="14"/>
                    <a:pt x="4725" y="14"/>
                  </a:cubicBezTo>
                  <a:cubicBezTo>
                    <a:pt x="4495" y="14"/>
                    <a:pt x="4252" y="57"/>
                    <a:pt x="4035" y="66"/>
                  </a:cubicBezTo>
                  <a:cubicBezTo>
                    <a:pt x="3672" y="85"/>
                    <a:pt x="3310" y="98"/>
                    <a:pt x="2947" y="105"/>
                  </a:cubicBezTo>
                  <a:cubicBezTo>
                    <a:pt x="2774" y="109"/>
                    <a:pt x="2600" y="111"/>
                    <a:pt x="2428" y="111"/>
                  </a:cubicBezTo>
                  <a:cubicBezTo>
                    <a:pt x="1820" y="111"/>
                    <a:pt x="1216" y="82"/>
                    <a:pt x="616" y="1"/>
                  </a:cubicBezTo>
                  <a:cubicBezTo>
                    <a:pt x="613" y="1"/>
                    <a:pt x="611" y="1"/>
                    <a:pt x="608" y="1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092975" y="3710775"/>
              <a:ext cx="69475" cy="3550"/>
            </a:xfrm>
            <a:custGeom>
              <a:avLst/>
              <a:gdLst/>
              <a:ahLst/>
              <a:cxnLst/>
              <a:rect l="l" t="t" r="r" b="b"/>
              <a:pathLst>
                <a:path w="2779" h="142" extrusionOk="0">
                  <a:moveTo>
                    <a:pt x="1626" y="0"/>
                  </a:moveTo>
                  <a:cubicBezTo>
                    <a:pt x="1100" y="0"/>
                    <a:pt x="574" y="13"/>
                    <a:pt x="52" y="32"/>
                  </a:cubicBezTo>
                  <a:cubicBezTo>
                    <a:pt x="1" y="32"/>
                    <a:pt x="1" y="110"/>
                    <a:pt x="52" y="110"/>
                  </a:cubicBezTo>
                  <a:cubicBezTo>
                    <a:pt x="933" y="116"/>
                    <a:pt x="1814" y="129"/>
                    <a:pt x="2695" y="142"/>
                  </a:cubicBezTo>
                  <a:cubicBezTo>
                    <a:pt x="2779" y="142"/>
                    <a:pt x="2772" y="19"/>
                    <a:pt x="2695" y="19"/>
                  </a:cubicBezTo>
                  <a:cubicBezTo>
                    <a:pt x="2339" y="6"/>
                    <a:pt x="1982" y="0"/>
                    <a:pt x="1626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096225" y="3730500"/>
              <a:ext cx="63000" cy="4075"/>
            </a:xfrm>
            <a:custGeom>
              <a:avLst/>
              <a:gdLst/>
              <a:ahLst/>
              <a:cxnLst/>
              <a:rect l="l" t="t" r="r" b="b"/>
              <a:pathLst>
                <a:path w="2520" h="163" extrusionOk="0">
                  <a:moveTo>
                    <a:pt x="946" y="0"/>
                  </a:moveTo>
                  <a:cubicBezTo>
                    <a:pt x="933" y="0"/>
                    <a:pt x="926" y="7"/>
                    <a:pt x="920" y="13"/>
                  </a:cubicBezTo>
                  <a:cubicBezTo>
                    <a:pt x="641" y="13"/>
                    <a:pt x="356" y="13"/>
                    <a:pt x="78" y="26"/>
                  </a:cubicBezTo>
                  <a:cubicBezTo>
                    <a:pt x="0" y="26"/>
                    <a:pt x="0" y="149"/>
                    <a:pt x="78" y="149"/>
                  </a:cubicBezTo>
                  <a:cubicBezTo>
                    <a:pt x="373" y="159"/>
                    <a:pt x="670" y="163"/>
                    <a:pt x="967" y="163"/>
                  </a:cubicBezTo>
                  <a:cubicBezTo>
                    <a:pt x="1457" y="163"/>
                    <a:pt x="1949" y="153"/>
                    <a:pt x="2442" y="149"/>
                  </a:cubicBezTo>
                  <a:cubicBezTo>
                    <a:pt x="2517" y="149"/>
                    <a:pt x="2519" y="26"/>
                    <a:pt x="2447" y="26"/>
                  </a:cubicBezTo>
                  <a:cubicBezTo>
                    <a:pt x="2445" y="26"/>
                    <a:pt x="2443" y="26"/>
                    <a:pt x="2442" y="26"/>
                  </a:cubicBezTo>
                  <a:cubicBezTo>
                    <a:pt x="2047" y="20"/>
                    <a:pt x="1658" y="13"/>
                    <a:pt x="1263" y="13"/>
                  </a:cubicBezTo>
                  <a:cubicBezTo>
                    <a:pt x="1159" y="7"/>
                    <a:pt x="1049" y="0"/>
                    <a:pt x="946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094425" y="3753925"/>
              <a:ext cx="68200" cy="4275"/>
            </a:xfrm>
            <a:custGeom>
              <a:avLst/>
              <a:gdLst/>
              <a:ahLst/>
              <a:cxnLst/>
              <a:rect l="l" t="t" r="r" b="b"/>
              <a:pathLst>
                <a:path w="2728" h="171" extrusionOk="0">
                  <a:moveTo>
                    <a:pt x="928" y="1"/>
                  </a:moveTo>
                  <a:cubicBezTo>
                    <a:pt x="634" y="1"/>
                    <a:pt x="340" y="6"/>
                    <a:pt x="46" y="22"/>
                  </a:cubicBezTo>
                  <a:cubicBezTo>
                    <a:pt x="1" y="22"/>
                    <a:pt x="7" y="80"/>
                    <a:pt x="46" y="80"/>
                  </a:cubicBezTo>
                  <a:cubicBezTo>
                    <a:pt x="908" y="158"/>
                    <a:pt x="1775" y="151"/>
                    <a:pt x="2637" y="171"/>
                  </a:cubicBezTo>
                  <a:cubicBezTo>
                    <a:pt x="2727" y="171"/>
                    <a:pt x="2727" y="35"/>
                    <a:pt x="2637" y="35"/>
                  </a:cubicBezTo>
                  <a:cubicBezTo>
                    <a:pt x="2069" y="22"/>
                    <a:pt x="1498" y="1"/>
                    <a:pt x="928" y="1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081150" y="3694950"/>
              <a:ext cx="27875" cy="2875"/>
            </a:xfrm>
            <a:custGeom>
              <a:avLst/>
              <a:gdLst/>
              <a:ahLst/>
              <a:cxnLst/>
              <a:rect l="l" t="t" r="r" b="b"/>
              <a:pathLst>
                <a:path w="1115" h="115" extrusionOk="0">
                  <a:moveTo>
                    <a:pt x="575" y="0"/>
                  </a:moveTo>
                  <a:cubicBezTo>
                    <a:pt x="395" y="0"/>
                    <a:pt x="214" y="13"/>
                    <a:pt x="40" y="30"/>
                  </a:cubicBezTo>
                  <a:cubicBezTo>
                    <a:pt x="1" y="30"/>
                    <a:pt x="1" y="88"/>
                    <a:pt x="40" y="88"/>
                  </a:cubicBezTo>
                  <a:cubicBezTo>
                    <a:pt x="107" y="85"/>
                    <a:pt x="175" y="83"/>
                    <a:pt x="242" y="83"/>
                  </a:cubicBezTo>
                  <a:cubicBezTo>
                    <a:pt x="516" y="83"/>
                    <a:pt x="787" y="109"/>
                    <a:pt x="1063" y="114"/>
                  </a:cubicBezTo>
                  <a:cubicBezTo>
                    <a:pt x="1102" y="114"/>
                    <a:pt x="1115" y="50"/>
                    <a:pt x="1076" y="43"/>
                  </a:cubicBezTo>
                  <a:cubicBezTo>
                    <a:pt x="913" y="12"/>
                    <a:pt x="744" y="0"/>
                    <a:pt x="575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092175" y="3699300"/>
              <a:ext cx="19275" cy="1975"/>
            </a:xfrm>
            <a:custGeom>
              <a:avLst/>
              <a:gdLst/>
              <a:ahLst/>
              <a:cxnLst/>
              <a:rect l="l" t="t" r="r" b="b"/>
              <a:pathLst>
                <a:path w="771" h="79" extrusionOk="0">
                  <a:moveTo>
                    <a:pt x="563" y="1"/>
                  </a:moveTo>
                  <a:cubicBezTo>
                    <a:pt x="384" y="1"/>
                    <a:pt x="203" y="13"/>
                    <a:pt x="26" y="18"/>
                  </a:cubicBezTo>
                  <a:cubicBezTo>
                    <a:pt x="0" y="18"/>
                    <a:pt x="0" y="63"/>
                    <a:pt x="26" y="63"/>
                  </a:cubicBezTo>
                  <a:cubicBezTo>
                    <a:pt x="215" y="69"/>
                    <a:pt x="408" y="78"/>
                    <a:pt x="598" y="78"/>
                  </a:cubicBezTo>
                  <a:cubicBezTo>
                    <a:pt x="643" y="78"/>
                    <a:pt x="688" y="78"/>
                    <a:pt x="732" y="76"/>
                  </a:cubicBezTo>
                  <a:cubicBezTo>
                    <a:pt x="771" y="70"/>
                    <a:pt x="771" y="12"/>
                    <a:pt x="732" y="5"/>
                  </a:cubicBezTo>
                  <a:cubicBezTo>
                    <a:pt x="676" y="2"/>
                    <a:pt x="620" y="1"/>
                    <a:pt x="563" y="1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167400" y="3774600"/>
              <a:ext cx="19825" cy="10700"/>
            </a:xfrm>
            <a:custGeom>
              <a:avLst/>
              <a:gdLst/>
              <a:ahLst/>
              <a:cxnLst/>
              <a:rect l="l" t="t" r="r" b="b"/>
              <a:pathLst>
                <a:path w="793" h="428" extrusionOk="0">
                  <a:moveTo>
                    <a:pt x="733" y="0"/>
                  </a:moveTo>
                  <a:cubicBezTo>
                    <a:pt x="727" y="0"/>
                    <a:pt x="721" y="2"/>
                    <a:pt x="715" y="4"/>
                  </a:cubicBezTo>
                  <a:cubicBezTo>
                    <a:pt x="482" y="108"/>
                    <a:pt x="255" y="244"/>
                    <a:pt x="35" y="367"/>
                  </a:cubicBezTo>
                  <a:cubicBezTo>
                    <a:pt x="0" y="384"/>
                    <a:pt x="22" y="427"/>
                    <a:pt x="55" y="427"/>
                  </a:cubicBezTo>
                  <a:cubicBezTo>
                    <a:pt x="59" y="427"/>
                    <a:pt x="63" y="427"/>
                    <a:pt x="67" y="425"/>
                  </a:cubicBezTo>
                  <a:cubicBezTo>
                    <a:pt x="294" y="309"/>
                    <a:pt x="540" y="205"/>
                    <a:pt x="754" y="69"/>
                  </a:cubicBezTo>
                  <a:cubicBezTo>
                    <a:pt x="793" y="47"/>
                    <a:pt x="769" y="0"/>
                    <a:pt x="733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176950" y="3777250"/>
              <a:ext cx="15375" cy="8875"/>
            </a:xfrm>
            <a:custGeom>
              <a:avLst/>
              <a:gdLst/>
              <a:ahLst/>
              <a:cxnLst/>
              <a:rect l="l" t="t" r="r" b="b"/>
              <a:pathLst>
                <a:path w="615" h="355" extrusionOk="0">
                  <a:moveTo>
                    <a:pt x="572" y="0"/>
                  </a:moveTo>
                  <a:cubicBezTo>
                    <a:pt x="568" y="0"/>
                    <a:pt x="564" y="1"/>
                    <a:pt x="560" y="2"/>
                  </a:cubicBezTo>
                  <a:cubicBezTo>
                    <a:pt x="469" y="34"/>
                    <a:pt x="385" y="93"/>
                    <a:pt x="307" y="144"/>
                  </a:cubicBezTo>
                  <a:cubicBezTo>
                    <a:pt x="210" y="196"/>
                    <a:pt x="119" y="248"/>
                    <a:pt x="28" y="306"/>
                  </a:cubicBezTo>
                  <a:cubicBezTo>
                    <a:pt x="1" y="323"/>
                    <a:pt x="16" y="354"/>
                    <a:pt x="41" y="354"/>
                  </a:cubicBezTo>
                  <a:cubicBezTo>
                    <a:pt x="46" y="354"/>
                    <a:pt x="50" y="353"/>
                    <a:pt x="54" y="352"/>
                  </a:cubicBezTo>
                  <a:cubicBezTo>
                    <a:pt x="145" y="306"/>
                    <a:pt x="236" y="261"/>
                    <a:pt x="320" y="216"/>
                  </a:cubicBezTo>
                  <a:cubicBezTo>
                    <a:pt x="411" y="170"/>
                    <a:pt x="508" y="131"/>
                    <a:pt x="585" y="73"/>
                  </a:cubicBezTo>
                  <a:cubicBezTo>
                    <a:pt x="615" y="50"/>
                    <a:pt x="607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085200" y="3837675"/>
              <a:ext cx="28000" cy="2900"/>
            </a:xfrm>
            <a:custGeom>
              <a:avLst/>
              <a:gdLst/>
              <a:ahLst/>
              <a:cxnLst/>
              <a:rect l="l" t="t" r="r" b="b"/>
              <a:pathLst>
                <a:path w="1120" h="116" extrusionOk="0">
                  <a:moveTo>
                    <a:pt x="1068" y="0"/>
                  </a:moveTo>
                  <a:cubicBezTo>
                    <a:pt x="1066" y="0"/>
                    <a:pt x="1065" y="0"/>
                    <a:pt x="1063" y="0"/>
                  </a:cubicBezTo>
                  <a:cubicBezTo>
                    <a:pt x="757" y="12"/>
                    <a:pt x="456" y="34"/>
                    <a:pt x="151" y="34"/>
                  </a:cubicBezTo>
                  <a:cubicBezTo>
                    <a:pt x="114" y="34"/>
                    <a:pt x="77" y="34"/>
                    <a:pt x="40" y="33"/>
                  </a:cubicBezTo>
                  <a:cubicBezTo>
                    <a:pt x="1" y="33"/>
                    <a:pt x="7" y="85"/>
                    <a:pt x="40" y="85"/>
                  </a:cubicBezTo>
                  <a:cubicBezTo>
                    <a:pt x="220" y="102"/>
                    <a:pt x="407" y="116"/>
                    <a:pt x="594" y="116"/>
                  </a:cubicBezTo>
                  <a:cubicBezTo>
                    <a:pt x="757" y="116"/>
                    <a:pt x="919" y="105"/>
                    <a:pt x="1076" y="78"/>
                  </a:cubicBezTo>
                  <a:cubicBezTo>
                    <a:pt x="1119" y="72"/>
                    <a:pt x="1109" y="0"/>
                    <a:pt x="1068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097200" y="3831200"/>
              <a:ext cx="24300" cy="2600"/>
            </a:xfrm>
            <a:custGeom>
              <a:avLst/>
              <a:gdLst/>
              <a:ahLst/>
              <a:cxnLst/>
              <a:rect l="l" t="t" r="r" b="b"/>
              <a:pathLst>
                <a:path w="972" h="104" extrusionOk="0">
                  <a:moveTo>
                    <a:pt x="907" y="0"/>
                  </a:moveTo>
                  <a:cubicBezTo>
                    <a:pt x="622" y="7"/>
                    <a:pt x="330" y="13"/>
                    <a:pt x="45" y="20"/>
                  </a:cubicBezTo>
                  <a:cubicBezTo>
                    <a:pt x="0" y="20"/>
                    <a:pt x="0" y="85"/>
                    <a:pt x="45" y="85"/>
                  </a:cubicBezTo>
                  <a:cubicBezTo>
                    <a:pt x="330" y="98"/>
                    <a:pt x="615" y="98"/>
                    <a:pt x="907" y="104"/>
                  </a:cubicBezTo>
                  <a:cubicBezTo>
                    <a:pt x="971" y="104"/>
                    <a:pt x="971" y="0"/>
                    <a:pt x="907" y="0"/>
                  </a:cubicBezTo>
                  <a:close/>
                </a:path>
              </a:pathLst>
            </a:custGeom>
            <a:solidFill>
              <a:schemeClr val="lt1"/>
            </a:solidFill>
            <a:ln w="25400" cap="flat" cmpd="sng">
              <a:solidFill>
                <a:srgbClr val="C1EDF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3"/>
          <p:cNvGrpSpPr/>
          <p:nvPr/>
        </p:nvGrpSpPr>
        <p:grpSpPr>
          <a:xfrm>
            <a:off x="179388" y="1332828"/>
            <a:ext cx="7749766" cy="871169"/>
            <a:chOff x="849499" y="1751985"/>
            <a:chExt cx="2903676" cy="452009"/>
          </a:xfrm>
        </p:grpSpPr>
        <p:grpSp>
          <p:nvGrpSpPr>
            <p:cNvPr id="115" name="Google Shape;115;p3"/>
            <p:cNvGrpSpPr/>
            <p:nvPr/>
          </p:nvGrpSpPr>
          <p:grpSpPr>
            <a:xfrm>
              <a:off x="849499" y="1751985"/>
              <a:ext cx="2519484" cy="452009"/>
              <a:chOff x="508236" y="1707991"/>
              <a:chExt cx="2519484" cy="452009"/>
            </a:xfrm>
          </p:grpSpPr>
          <p:sp>
            <p:nvSpPr>
              <p:cNvPr id="116" name="Google Shape;116;p3"/>
              <p:cNvSpPr/>
              <p:nvPr/>
            </p:nvSpPr>
            <p:spPr>
              <a:xfrm>
                <a:off x="508236" y="1708031"/>
                <a:ext cx="2316600" cy="451969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FR" sz="1400" b="1" i="0" u="none" strike="noStrike" cap="none">
                    <a:solidFill>
                      <a:schemeClr val="dk1"/>
                    </a:solidFill>
                    <a:latin typeface="Arial Rounded"/>
                    <a:ea typeface="Arial Rounded"/>
                    <a:cs typeface="Arial Rounded"/>
                    <a:sym typeface="Arial Rounded"/>
                  </a:rPr>
                  <a:t>Décrire les volumes du marché des sports </a:t>
                </a:r>
                <a:endParaRPr sz="1400" b="1" i="0" u="none" strike="noStrike" cap="none">
                  <a:solidFill>
                    <a:schemeClr val="dk1"/>
                  </a:solidFill>
                  <a:latin typeface="Arial Rounded"/>
                  <a:ea typeface="Arial Rounded"/>
                  <a:cs typeface="Arial Rounded"/>
                  <a:sym typeface="Arial Rounded"/>
                </a:endParaRPr>
              </a:p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FR" sz="1400" b="1" i="0" u="none" strike="noStrike" cap="none">
                    <a:solidFill>
                      <a:schemeClr val="dk1"/>
                    </a:solidFill>
                    <a:latin typeface="Arial Rounded"/>
                    <a:ea typeface="Arial Rounded"/>
                    <a:cs typeface="Arial Rounded"/>
                    <a:sym typeface="Arial Rounded"/>
                  </a:rPr>
                  <a:t>entre 2014 et 2021</a:t>
                </a:r>
                <a:endParaRPr sz="1400" b="1" i="0" u="none" strike="noStrike" cap="none">
                  <a:solidFill>
                    <a:schemeClr val="dk1"/>
                  </a:solidFill>
                  <a:latin typeface="Arial Rounded"/>
                  <a:ea typeface="Arial Rounded"/>
                  <a:cs typeface="Arial Rounded"/>
                  <a:sym typeface="Arial Rounded"/>
                </a:endParaRPr>
              </a:p>
            </p:txBody>
          </p:sp>
          <p:sp>
            <p:nvSpPr>
              <p:cNvPr id="117" name="Google Shape;117;p3"/>
              <p:cNvSpPr/>
              <p:nvPr/>
            </p:nvSpPr>
            <p:spPr>
              <a:xfrm>
                <a:off x="2517183" y="1707991"/>
                <a:ext cx="510537" cy="451932"/>
              </a:xfrm>
              <a:custGeom>
                <a:avLst/>
                <a:gdLst/>
                <a:ahLst/>
                <a:cxnLst/>
                <a:rect l="l" t="t" r="r" b="b"/>
                <a:pathLst>
                  <a:path w="25801" h="31315" extrusionOk="0">
                    <a:moveTo>
                      <a:pt x="0" y="1"/>
                    </a:moveTo>
                    <a:lnTo>
                      <a:pt x="0" y="31314"/>
                    </a:lnTo>
                    <a:lnTo>
                      <a:pt x="10144" y="31314"/>
                    </a:lnTo>
                    <a:cubicBezTo>
                      <a:pt x="18788" y="31314"/>
                      <a:pt x="25801" y="24301"/>
                      <a:pt x="25801" y="15657"/>
                    </a:cubicBezTo>
                    <a:cubicBezTo>
                      <a:pt x="25801" y="11335"/>
                      <a:pt x="24051" y="7418"/>
                      <a:pt x="21217" y="4585"/>
                    </a:cubicBezTo>
                    <a:cubicBezTo>
                      <a:pt x="18383" y="1751"/>
                      <a:pt x="14466" y="1"/>
                      <a:pt x="1014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18" name="Google Shape;118;p3"/>
            <p:cNvSpPr/>
            <p:nvPr/>
          </p:nvSpPr>
          <p:spPr>
            <a:xfrm>
              <a:off x="3256100" y="1894600"/>
              <a:ext cx="497075" cy="46600"/>
            </a:xfrm>
            <a:custGeom>
              <a:avLst/>
              <a:gdLst/>
              <a:ahLst/>
              <a:cxnLst/>
              <a:rect l="l" t="t" r="r" b="b"/>
              <a:pathLst>
                <a:path w="19883" h="1864" extrusionOk="0">
                  <a:moveTo>
                    <a:pt x="0" y="0"/>
                  </a:moveTo>
                  <a:cubicBezTo>
                    <a:pt x="6639" y="0"/>
                    <a:pt x="13586" y="3256"/>
                    <a:pt x="19883" y="1152"/>
                  </a:cubicBez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3"/>
          <p:cNvSpPr/>
          <p:nvPr/>
        </p:nvSpPr>
        <p:spPr>
          <a:xfrm>
            <a:off x="533666" y="3906289"/>
            <a:ext cx="6068820" cy="923939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 i="0" u="none" strike="noStrike" cap="none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b="1">
                <a:latin typeface="Arial Rounded"/>
                <a:ea typeface="Arial Rounded"/>
                <a:cs typeface="Arial Rounded"/>
                <a:sym typeface="Arial Rounded"/>
              </a:rPr>
              <a:t>F</a:t>
            </a: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ournir un outil d’aide à  la prise de décision permettant d’approcher le volume du marché des sports en fonction d’indicateurs connus.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>
              <a:solidFill>
                <a:schemeClr val="dk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20" name="Google Shape;120;p3"/>
          <p:cNvSpPr/>
          <p:nvPr/>
        </p:nvSpPr>
        <p:spPr>
          <a:xfrm>
            <a:off x="6341217" y="3945436"/>
            <a:ext cx="1424761" cy="858666"/>
          </a:xfrm>
          <a:custGeom>
            <a:avLst/>
            <a:gdLst/>
            <a:ahLst/>
            <a:cxnLst/>
            <a:rect l="l" t="t" r="r" b="b"/>
            <a:pathLst>
              <a:path w="25801" h="31315" extrusionOk="0">
                <a:moveTo>
                  <a:pt x="0" y="1"/>
                </a:moveTo>
                <a:lnTo>
                  <a:pt x="0" y="31314"/>
                </a:lnTo>
                <a:lnTo>
                  <a:pt x="10144" y="31314"/>
                </a:lnTo>
                <a:cubicBezTo>
                  <a:pt x="18788" y="31314"/>
                  <a:pt x="25801" y="24313"/>
                  <a:pt x="25801" y="15657"/>
                </a:cubicBezTo>
                <a:cubicBezTo>
                  <a:pt x="25801" y="11335"/>
                  <a:pt x="24051" y="7418"/>
                  <a:pt x="21217" y="4585"/>
                </a:cubicBezTo>
                <a:cubicBezTo>
                  <a:pt x="18383" y="1751"/>
                  <a:pt x="14466" y="1"/>
                  <a:pt x="1014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3"/>
          <p:cNvSpPr/>
          <p:nvPr/>
        </p:nvSpPr>
        <p:spPr>
          <a:xfrm>
            <a:off x="6842797" y="4422064"/>
            <a:ext cx="1333360" cy="69815"/>
          </a:xfrm>
          <a:custGeom>
            <a:avLst/>
            <a:gdLst/>
            <a:ahLst/>
            <a:cxnLst/>
            <a:rect l="l" t="t" r="r" b="b"/>
            <a:pathLst>
              <a:path w="20458" h="1918" extrusionOk="0">
                <a:moveTo>
                  <a:pt x="0" y="1342"/>
                </a:moveTo>
                <a:cubicBezTo>
                  <a:pt x="6822" y="1342"/>
                  <a:pt x="14782" y="-1866"/>
                  <a:pt x="20458" y="1918"/>
                </a:cubicBezTo>
              </a:path>
            </a:pathLst>
          </a:cu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122;p3"/>
          <p:cNvGrpSpPr/>
          <p:nvPr/>
        </p:nvGrpSpPr>
        <p:grpSpPr>
          <a:xfrm>
            <a:off x="1107678" y="2537927"/>
            <a:ext cx="7797701" cy="1091526"/>
            <a:chOff x="5460475" y="1584194"/>
            <a:chExt cx="2834026" cy="619800"/>
          </a:xfrm>
        </p:grpSpPr>
        <p:grpSp>
          <p:nvGrpSpPr>
            <p:cNvPr id="123" name="Google Shape;123;p3"/>
            <p:cNvGrpSpPr/>
            <p:nvPr/>
          </p:nvGrpSpPr>
          <p:grpSpPr>
            <a:xfrm>
              <a:off x="5769820" y="1584194"/>
              <a:ext cx="2524681" cy="619800"/>
              <a:chOff x="5885757" y="1537585"/>
              <a:chExt cx="2524681" cy="619800"/>
            </a:xfrm>
          </p:grpSpPr>
          <p:sp>
            <p:nvSpPr>
              <p:cNvPr id="124" name="Google Shape;124;p3"/>
              <p:cNvSpPr/>
              <p:nvPr/>
            </p:nvSpPr>
            <p:spPr>
              <a:xfrm>
                <a:off x="6093838" y="1537585"/>
                <a:ext cx="2316600" cy="619800"/>
              </a:xfrm>
              <a:prstGeom prst="roundRect">
                <a:avLst>
                  <a:gd name="adj" fmla="val 5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114300" marR="0" lvl="0" indent="0" algn="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lang="fr-FR" sz="1200" b="0" i="0" u="none" strike="noStrike" cap="none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</a:t>
                </a:r>
                <a:endParaRPr sz="14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5885757" y="1537662"/>
                <a:ext cx="510557" cy="619646"/>
              </a:xfrm>
              <a:custGeom>
                <a:avLst/>
                <a:gdLst/>
                <a:ahLst/>
                <a:cxnLst/>
                <a:rect l="l" t="t" r="r" b="b"/>
                <a:pathLst>
                  <a:path w="25802" h="31315" extrusionOk="0">
                    <a:moveTo>
                      <a:pt x="15657" y="1"/>
                    </a:moveTo>
                    <a:cubicBezTo>
                      <a:pt x="11335" y="1"/>
                      <a:pt x="7418" y="1751"/>
                      <a:pt x="4584" y="4585"/>
                    </a:cubicBezTo>
                    <a:cubicBezTo>
                      <a:pt x="1751" y="7418"/>
                      <a:pt x="0" y="11336"/>
                      <a:pt x="0" y="15657"/>
                    </a:cubicBezTo>
                    <a:cubicBezTo>
                      <a:pt x="0" y="24313"/>
                      <a:pt x="7013" y="31314"/>
                      <a:pt x="15657" y="31314"/>
                    </a:cubicBezTo>
                    <a:lnTo>
                      <a:pt x="25801" y="31314"/>
                    </a:lnTo>
                    <a:lnTo>
                      <a:pt x="2580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6" name="Google Shape;126;p3"/>
            <p:cNvSpPr/>
            <p:nvPr/>
          </p:nvSpPr>
          <p:spPr>
            <a:xfrm>
              <a:off x="5460475" y="1887400"/>
              <a:ext cx="482650" cy="79225"/>
            </a:xfrm>
            <a:custGeom>
              <a:avLst/>
              <a:gdLst/>
              <a:ahLst/>
              <a:cxnLst/>
              <a:rect l="l" t="t" r="r" b="b"/>
              <a:pathLst>
                <a:path w="19306" h="3169" extrusionOk="0">
                  <a:moveTo>
                    <a:pt x="0" y="3169"/>
                  </a:moveTo>
                  <a:cubicBezTo>
                    <a:pt x="4611" y="-1442"/>
                    <a:pt x="14691" y="4607"/>
                    <a:pt x="19306" y="0"/>
                  </a:cubicBez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3"/>
          <p:cNvSpPr txBox="1"/>
          <p:nvPr/>
        </p:nvSpPr>
        <p:spPr>
          <a:xfrm>
            <a:off x="5697356" y="1380027"/>
            <a:ext cx="742633" cy="8238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r-FR" sz="3600" b="1" i="0" u="none" strike="noStrike" cap="non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01</a:t>
            </a:r>
            <a:endParaRPr sz="3600" b="1" i="0" u="none" strike="noStrike" cap="none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28" name="Google Shape;128;p3"/>
          <p:cNvSpPr txBox="1"/>
          <p:nvPr/>
        </p:nvSpPr>
        <p:spPr>
          <a:xfrm>
            <a:off x="2320183" y="2701387"/>
            <a:ext cx="82076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r-FR" sz="3600" b="1" i="0" u="none" strike="noStrike" cap="non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02</a:t>
            </a:r>
            <a:endParaRPr sz="3600" b="1" i="0" u="none" strike="noStrike" cap="none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29" name="Google Shape;129;p3"/>
          <p:cNvSpPr/>
          <p:nvPr/>
        </p:nvSpPr>
        <p:spPr>
          <a:xfrm>
            <a:off x="3503180" y="2724036"/>
            <a:ext cx="5243972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Analyser les interactions entre les volumes du marché des sports et des variables économiques et </a:t>
            </a:r>
            <a:r>
              <a:rPr lang="fr-FR" b="1">
                <a:latin typeface="Arial Rounded"/>
                <a:ea typeface="Arial Rounded"/>
                <a:cs typeface="Arial Rounded"/>
                <a:sym typeface="Arial Rounded"/>
              </a:rPr>
              <a:t>sociopolitiques</a:t>
            </a: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 des pays</a:t>
            </a:r>
            <a:endParaRPr/>
          </a:p>
        </p:txBody>
      </p:sp>
      <p:sp>
        <p:nvSpPr>
          <p:cNvPr id="130" name="Google Shape;130;p3"/>
          <p:cNvSpPr txBox="1"/>
          <p:nvPr/>
        </p:nvSpPr>
        <p:spPr>
          <a:xfrm>
            <a:off x="6493385" y="3989408"/>
            <a:ext cx="820760" cy="4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fr-FR" sz="3600" b="1" i="0" u="none" strike="noStrike" cap="non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rPr>
              <a:t>03</a:t>
            </a:r>
            <a:endParaRPr sz="3600" b="1" i="0" u="none" strike="noStrike" cap="none">
              <a:solidFill>
                <a:schemeClr val="lt1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66" name="Ellipse 65"/>
          <p:cNvSpPr/>
          <p:nvPr/>
        </p:nvSpPr>
        <p:spPr>
          <a:xfrm>
            <a:off x="8414657" y="4746171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1" name="ZoneTexte 130"/>
          <p:cNvSpPr txBox="1"/>
          <p:nvPr/>
        </p:nvSpPr>
        <p:spPr>
          <a:xfrm>
            <a:off x="8469085" y="4713514"/>
            <a:ext cx="436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02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"/>
          <p:cNvSpPr txBox="1">
            <a:spLocks noGrp="1"/>
          </p:cNvSpPr>
          <p:nvPr>
            <p:ph type="title"/>
          </p:nvPr>
        </p:nvSpPr>
        <p:spPr>
          <a:xfrm>
            <a:off x="311700" y="30351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III. Cadre méthodologique</a:t>
            </a:r>
            <a:endParaRPr b="1">
              <a:solidFill>
                <a:srgbClr val="FF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6" name="Google Shape;136;p4"/>
          <p:cNvSpPr/>
          <p:nvPr/>
        </p:nvSpPr>
        <p:spPr>
          <a:xfrm rot="10800000" flipH="1">
            <a:off x="4640961" y="1081884"/>
            <a:ext cx="4375433" cy="48113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4"/>
          <p:cNvSpPr/>
          <p:nvPr/>
        </p:nvSpPr>
        <p:spPr>
          <a:xfrm>
            <a:off x="307734" y="864307"/>
            <a:ext cx="4136069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 - </a:t>
            </a:r>
            <a:r>
              <a:rPr lang="fr-FR" sz="1800" b="1" i="0" u="sng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Données et sources de données</a:t>
            </a:r>
            <a:endParaRPr sz="1800" b="1" i="0" u="sng" strike="noStrike" cap="none">
              <a:solidFill>
                <a:srgbClr val="00000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4979011" y="1579509"/>
            <a:ext cx="662513" cy="93365"/>
          </a:xfrm>
          <a:custGeom>
            <a:avLst/>
            <a:gdLst/>
            <a:ahLst/>
            <a:cxnLst/>
            <a:rect l="l" t="t" r="r" b="b"/>
            <a:pathLst>
              <a:path w="34578" h="6742" extrusionOk="0">
                <a:moveTo>
                  <a:pt x="0" y="6742"/>
                </a:moveTo>
                <a:cubicBezTo>
                  <a:pt x="11457" y="5311"/>
                  <a:pt x="30927" y="-6228"/>
                  <a:pt x="34578" y="4725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4"/>
          <p:cNvGrpSpPr/>
          <p:nvPr/>
        </p:nvGrpSpPr>
        <p:grpSpPr>
          <a:xfrm>
            <a:off x="7127811" y="1715871"/>
            <a:ext cx="574321" cy="548642"/>
            <a:chOff x="4776618" y="1890523"/>
            <a:chExt cx="825766" cy="790779"/>
          </a:xfrm>
        </p:grpSpPr>
        <p:sp>
          <p:nvSpPr>
            <p:cNvPr id="140" name="Google Shape;140;p4"/>
            <p:cNvSpPr/>
            <p:nvPr/>
          </p:nvSpPr>
          <p:spPr>
            <a:xfrm>
              <a:off x="4776618" y="1890523"/>
              <a:ext cx="825766" cy="790779"/>
            </a:xfrm>
            <a:custGeom>
              <a:avLst/>
              <a:gdLst/>
              <a:ahLst/>
              <a:cxnLst/>
              <a:rect l="l" t="t" r="r" b="b"/>
              <a:pathLst>
                <a:path w="8355" h="8001" extrusionOk="0">
                  <a:moveTo>
                    <a:pt x="5330" y="1259"/>
                  </a:moveTo>
                  <a:cubicBezTo>
                    <a:pt x="5341" y="1265"/>
                    <a:pt x="5351" y="1266"/>
                    <a:pt x="5362" y="1266"/>
                  </a:cubicBezTo>
                  <a:lnTo>
                    <a:pt x="5362" y="1266"/>
                  </a:lnTo>
                  <a:cubicBezTo>
                    <a:pt x="5349" y="1259"/>
                    <a:pt x="5343" y="1259"/>
                    <a:pt x="5330" y="1259"/>
                  </a:cubicBezTo>
                  <a:close/>
                  <a:moveTo>
                    <a:pt x="6688" y="1138"/>
                  </a:moveTo>
                  <a:cubicBezTo>
                    <a:pt x="6761" y="1138"/>
                    <a:pt x="6834" y="1159"/>
                    <a:pt x="6897" y="1208"/>
                  </a:cubicBezTo>
                  <a:cubicBezTo>
                    <a:pt x="7052" y="1324"/>
                    <a:pt x="7065" y="1551"/>
                    <a:pt x="6962" y="1706"/>
                  </a:cubicBezTo>
                  <a:cubicBezTo>
                    <a:pt x="6806" y="1564"/>
                    <a:pt x="6651" y="1415"/>
                    <a:pt x="6496" y="1279"/>
                  </a:cubicBezTo>
                  <a:cubicBezTo>
                    <a:pt x="6470" y="1259"/>
                    <a:pt x="6450" y="1240"/>
                    <a:pt x="6424" y="1221"/>
                  </a:cubicBezTo>
                  <a:cubicBezTo>
                    <a:pt x="6503" y="1170"/>
                    <a:pt x="6596" y="1138"/>
                    <a:pt x="6688" y="1138"/>
                  </a:cubicBezTo>
                  <a:close/>
                  <a:moveTo>
                    <a:pt x="5971" y="1065"/>
                  </a:moveTo>
                  <a:cubicBezTo>
                    <a:pt x="6159" y="1221"/>
                    <a:pt x="6340" y="1382"/>
                    <a:pt x="6515" y="1544"/>
                  </a:cubicBezTo>
                  <a:cubicBezTo>
                    <a:pt x="6768" y="1771"/>
                    <a:pt x="7020" y="2004"/>
                    <a:pt x="7266" y="2244"/>
                  </a:cubicBezTo>
                  <a:cubicBezTo>
                    <a:pt x="7260" y="2250"/>
                    <a:pt x="7260" y="2250"/>
                    <a:pt x="7253" y="2250"/>
                  </a:cubicBezTo>
                  <a:cubicBezTo>
                    <a:pt x="7160" y="2386"/>
                    <a:pt x="7053" y="2438"/>
                    <a:pt x="6940" y="2438"/>
                  </a:cubicBezTo>
                  <a:cubicBezTo>
                    <a:pt x="6656" y="2438"/>
                    <a:pt x="6338" y="2101"/>
                    <a:pt x="6120" y="1920"/>
                  </a:cubicBezTo>
                  <a:cubicBezTo>
                    <a:pt x="6003" y="1816"/>
                    <a:pt x="5660" y="1590"/>
                    <a:pt x="5686" y="1408"/>
                  </a:cubicBezTo>
                  <a:cubicBezTo>
                    <a:pt x="5699" y="1285"/>
                    <a:pt x="5848" y="1156"/>
                    <a:pt x="5971" y="1065"/>
                  </a:cubicBezTo>
                  <a:close/>
                  <a:moveTo>
                    <a:pt x="4436" y="152"/>
                  </a:moveTo>
                  <a:cubicBezTo>
                    <a:pt x="4436" y="152"/>
                    <a:pt x="4443" y="158"/>
                    <a:pt x="4443" y="158"/>
                  </a:cubicBezTo>
                  <a:cubicBezTo>
                    <a:pt x="4987" y="320"/>
                    <a:pt x="5453" y="638"/>
                    <a:pt x="5893" y="994"/>
                  </a:cubicBezTo>
                  <a:cubicBezTo>
                    <a:pt x="5777" y="1065"/>
                    <a:pt x="5660" y="1162"/>
                    <a:pt x="5589" y="1272"/>
                  </a:cubicBezTo>
                  <a:cubicBezTo>
                    <a:pt x="5589" y="1266"/>
                    <a:pt x="5582" y="1266"/>
                    <a:pt x="5582" y="1266"/>
                  </a:cubicBezTo>
                  <a:cubicBezTo>
                    <a:pt x="5582" y="1266"/>
                    <a:pt x="5589" y="1259"/>
                    <a:pt x="5589" y="1259"/>
                  </a:cubicBezTo>
                  <a:cubicBezTo>
                    <a:pt x="5600" y="1259"/>
                    <a:pt x="5597" y="1245"/>
                    <a:pt x="5588" y="1245"/>
                  </a:cubicBezTo>
                  <a:cubicBezTo>
                    <a:pt x="5586" y="1245"/>
                    <a:pt x="5584" y="1245"/>
                    <a:pt x="5582" y="1246"/>
                  </a:cubicBezTo>
                  <a:cubicBezTo>
                    <a:pt x="5576" y="1246"/>
                    <a:pt x="5576" y="1253"/>
                    <a:pt x="5569" y="1253"/>
                  </a:cubicBezTo>
                  <a:cubicBezTo>
                    <a:pt x="5323" y="1039"/>
                    <a:pt x="5038" y="851"/>
                    <a:pt x="4766" y="677"/>
                  </a:cubicBezTo>
                  <a:cubicBezTo>
                    <a:pt x="4755" y="670"/>
                    <a:pt x="4744" y="666"/>
                    <a:pt x="4733" y="666"/>
                  </a:cubicBezTo>
                  <a:cubicBezTo>
                    <a:pt x="4694" y="666"/>
                    <a:pt x="4661" y="707"/>
                    <a:pt x="4656" y="748"/>
                  </a:cubicBezTo>
                  <a:lnTo>
                    <a:pt x="4643" y="748"/>
                  </a:lnTo>
                  <a:cubicBezTo>
                    <a:pt x="3905" y="1233"/>
                    <a:pt x="3225" y="1849"/>
                    <a:pt x="2604" y="2529"/>
                  </a:cubicBezTo>
                  <a:cubicBezTo>
                    <a:pt x="1988" y="3209"/>
                    <a:pt x="1431" y="3947"/>
                    <a:pt x="952" y="4679"/>
                  </a:cubicBezTo>
                  <a:cubicBezTo>
                    <a:pt x="926" y="4724"/>
                    <a:pt x="952" y="4769"/>
                    <a:pt x="998" y="4776"/>
                  </a:cubicBezTo>
                  <a:cubicBezTo>
                    <a:pt x="1006" y="4780"/>
                    <a:pt x="1015" y="4782"/>
                    <a:pt x="1024" y="4782"/>
                  </a:cubicBezTo>
                  <a:cubicBezTo>
                    <a:pt x="1043" y="4782"/>
                    <a:pt x="1064" y="4772"/>
                    <a:pt x="1082" y="4750"/>
                  </a:cubicBezTo>
                  <a:cubicBezTo>
                    <a:pt x="1606" y="3986"/>
                    <a:pt x="2163" y="3260"/>
                    <a:pt x="2798" y="2580"/>
                  </a:cubicBezTo>
                  <a:cubicBezTo>
                    <a:pt x="3394" y="1952"/>
                    <a:pt x="4061" y="1402"/>
                    <a:pt x="4695" y="813"/>
                  </a:cubicBezTo>
                  <a:cubicBezTo>
                    <a:pt x="4896" y="981"/>
                    <a:pt x="5123" y="1143"/>
                    <a:pt x="5362" y="1266"/>
                  </a:cubicBezTo>
                  <a:lnTo>
                    <a:pt x="5362" y="1266"/>
                  </a:lnTo>
                  <a:cubicBezTo>
                    <a:pt x="5362" y="1266"/>
                    <a:pt x="5362" y="1266"/>
                    <a:pt x="5362" y="1266"/>
                  </a:cubicBezTo>
                  <a:lnTo>
                    <a:pt x="5362" y="1266"/>
                  </a:lnTo>
                  <a:cubicBezTo>
                    <a:pt x="5362" y="1266"/>
                    <a:pt x="5362" y="1266"/>
                    <a:pt x="5362" y="1266"/>
                  </a:cubicBezTo>
                  <a:cubicBezTo>
                    <a:pt x="5362" y="1266"/>
                    <a:pt x="5362" y="1266"/>
                    <a:pt x="5362" y="1266"/>
                  </a:cubicBezTo>
                  <a:lnTo>
                    <a:pt x="5362" y="1266"/>
                  </a:lnTo>
                  <a:cubicBezTo>
                    <a:pt x="5364" y="1266"/>
                    <a:pt x="5367" y="1266"/>
                    <a:pt x="5369" y="1266"/>
                  </a:cubicBezTo>
                  <a:cubicBezTo>
                    <a:pt x="5427" y="1292"/>
                    <a:pt x="5479" y="1324"/>
                    <a:pt x="5537" y="1344"/>
                  </a:cubicBezTo>
                  <a:cubicBezTo>
                    <a:pt x="5544" y="1344"/>
                    <a:pt x="5544" y="1350"/>
                    <a:pt x="5550" y="1350"/>
                  </a:cubicBezTo>
                  <a:cubicBezTo>
                    <a:pt x="5544" y="1369"/>
                    <a:pt x="5537" y="1395"/>
                    <a:pt x="5531" y="1415"/>
                  </a:cubicBezTo>
                  <a:cubicBezTo>
                    <a:pt x="5492" y="1680"/>
                    <a:pt x="5854" y="1881"/>
                    <a:pt x="6023" y="2030"/>
                  </a:cubicBezTo>
                  <a:cubicBezTo>
                    <a:pt x="6198" y="2172"/>
                    <a:pt x="6379" y="2315"/>
                    <a:pt x="6560" y="2457"/>
                  </a:cubicBezTo>
                  <a:cubicBezTo>
                    <a:pt x="6651" y="2522"/>
                    <a:pt x="6768" y="2652"/>
                    <a:pt x="6884" y="2678"/>
                  </a:cubicBezTo>
                  <a:cubicBezTo>
                    <a:pt x="6910" y="2684"/>
                    <a:pt x="6934" y="2687"/>
                    <a:pt x="6958" y="2687"/>
                  </a:cubicBezTo>
                  <a:cubicBezTo>
                    <a:pt x="6981" y="2687"/>
                    <a:pt x="7004" y="2684"/>
                    <a:pt x="7027" y="2678"/>
                  </a:cubicBezTo>
                  <a:cubicBezTo>
                    <a:pt x="7124" y="2781"/>
                    <a:pt x="7234" y="2878"/>
                    <a:pt x="7331" y="2982"/>
                  </a:cubicBezTo>
                  <a:cubicBezTo>
                    <a:pt x="7428" y="3079"/>
                    <a:pt x="7519" y="3189"/>
                    <a:pt x="7622" y="3280"/>
                  </a:cubicBezTo>
                  <a:lnTo>
                    <a:pt x="7674" y="3351"/>
                  </a:lnTo>
                  <a:cubicBezTo>
                    <a:pt x="7681" y="3338"/>
                    <a:pt x="7687" y="3319"/>
                    <a:pt x="7681" y="3306"/>
                  </a:cubicBezTo>
                  <a:cubicBezTo>
                    <a:pt x="7713" y="3306"/>
                    <a:pt x="7745" y="3267"/>
                    <a:pt x="7719" y="3234"/>
                  </a:cubicBezTo>
                  <a:cubicBezTo>
                    <a:pt x="7570" y="3008"/>
                    <a:pt x="7324" y="2801"/>
                    <a:pt x="7098" y="2645"/>
                  </a:cubicBezTo>
                  <a:cubicBezTo>
                    <a:pt x="7208" y="2580"/>
                    <a:pt x="7292" y="2457"/>
                    <a:pt x="7363" y="2347"/>
                  </a:cubicBezTo>
                  <a:cubicBezTo>
                    <a:pt x="7415" y="2393"/>
                    <a:pt x="7460" y="2438"/>
                    <a:pt x="7506" y="2483"/>
                  </a:cubicBezTo>
                  <a:cubicBezTo>
                    <a:pt x="7622" y="2600"/>
                    <a:pt x="7823" y="2762"/>
                    <a:pt x="7914" y="2904"/>
                  </a:cubicBezTo>
                  <a:cubicBezTo>
                    <a:pt x="8186" y="3351"/>
                    <a:pt x="7953" y="3552"/>
                    <a:pt x="7726" y="3856"/>
                  </a:cubicBezTo>
                  <a:cubicBezTo>
                    <a:pt x="7234" y="4504"/>
                    <a:pt x="6664" y="5106"/>
                    <a:pt x="6126" y="5715"/>
                  </a:cubicBezTo>
                  <a:cubicBezTo>
                    <a:pt x="5816" y="6064"/>
                    <a:pt x="5505" y="6421"/>
                    <a:pt x="5200" y="6770"/>
                  </a:cubicBezTo>
                  <a:lnTo>
                    <a:pt x="4799" y="7217"/>
                  </a:lnTo>
                  <a:cubicBezTo>
                    <a:pt x="4605" y="7437"/>
                    <a:pt x="4475" y="7657"/>
                    <a:pt x="4223" y="7729"/>
                  </a:cubicBezTo>
                  <a:cubicBezTo>
                    <a:pt x="4164" y="7742"/>
                    <a:pt x="4106" y="7755"/>
                    <a:pt x="4041" y="7755"/>
                  </a:cubicBezTo>
                  <a:cubicBezTo>
                    <a:pt x="4037" y="7755"/>
                    <a:pt x="4033" y="7755"/>
                    <a:pt x="4029" y="7755"/>
                  </a:cubicBezTo>
                  <a:cubicBezTo>
                    <a:pt x="3607" y="7755"/>
                    <a:pt x="3254" y="7428"/>
                    <a:pt x="2908" y="7191"/>
                  </a:cubicBezTo>
                  <a:cubicBezTo>
                    <a:pt x="2532" y="6939"/>
                    <a:pt x="2163" y="6680"/>
                    <a:pt x="1801" y="6401"/>
                  </a:cubicBezTo>
                  <a:cubicBezTo>
                    <a:pt x="1490" y="6155"/>
                    <a:pt x="1185" y="5902"/>
                    <a:pt x="894" y="5630"/>
                  </a:cubicBezTo>
                  <a:cubicBezTo>
                    <a:pt x="849" y="5585"/>
                    <a:pt x="797" y="5540"/>
                    <a:pt x="745" y="5495"/>
                  </a:cubicBezTo>
                  <a:cubicBezTo>
                    <a:pt x="654" y="5410"/>
                    <a:pt x="564" y="5326"/>
                    <a:pt x="505" y="5235"/>
                  </a:cubicBezTo>
                  <a:cubicBezTo>
                    <a:pt x="169" y="4717"/>
                    <a:pt x="480" y="4549"/>
                    <a:pt x="758" y="4238"/>
                  </a:cubicBezTo>
                  <a:cubicBezTo>
                    <a:pt x="1321" y="3623"/>
                    <a:pt x="1891" y="3008"/>
                    <a:pt x="2461" y="2393"/>
                  </a:cubicBezTo>
                  <a:cubicBezTo>
                    <a:pt x="3135" y="1661"/>
                    <a:pt x="3802" y="923"/>
                    <a:pt x="4436" y="152"/>
                  </a:cubicBezTo>
                  <a:close/>
                  <a:moveTo>
                    <a:pt x="4453" y="0"/>
                  </a:moveTo>
                  <a:cubicBezTo>
                    <a:pt x="4414" y="0"/>
                    <a:pt x="4390" y="28"/>
                    <a:pt x="4384" y="61"/>
                  </a:cubicBezTo>
                  <a:cubicBezTo>
                    <a:pt x="3031" y="1408"/>
                    <a:pt x="1781" y="2872"/>
                    <a:pt x="499" y="4284"/>
                  </a:cubicBezTo>
                  <a:cubicBezTo>
                    <a:pt x="65" y="4756"/>
                    <a:pt x="0" y="4938"/>
                    <a:pt x="454" y="5423"/>
                  </a:cubicBezTo>
                  <a:cubicBezTo>
                    <a:pt x="1023" y="6032"/>
                    <a:pt x="1678" y="6544"/>
                    <a:pt x="2357" y="7023"/>
                  </a:cubicBezTo>
                  <a:cubicBezTo>
                    <a:pt x="2662" y="7236"/>
                    <a:pt x="2973" y="7444"/>
                    <a:pt x="3284" y="7651"/>
                  </a:cubicBezTo>
                  <a:cubicBezTo>
                    <a:pt x="3504" y="7793"/>
                    <a:pt x="3756" y="8001"/>
                    <a:pt x="4035" y="8001"/>
                  </a:cubicBezTo>
                  <a:cubicBezTo>
                    <a:pt x="4313" y="8001"/>
                    <a:pt x="4482" y="7826"/>
                    <a:pt x="4663" y="7638"/>
                  </a:cubicBezTo>
                  <a:cubicBezTo>
                    <a:pt x="4987" y="7301"/>
                    <a:pt x="5291" y="6939"/>
                    <a:pt x="5595" y="6595"/>
                  </a:cubicBezTo>
                  <a:cubicBezTo>
                    <a:pt x="6204" y="5915"/>
                    <a:pt x="6819" y="5242"/>
                    <a:pt x="7409" y="4549"/>
                  </a:cubicBezTo>
                  <a:cubicBezTo>
                    <a:pt x="7681" y="4219"/>
                    <a:pt x="8354" y="3629"/>
                    <a:pt x="8270" y="3144"/>
                  </a:cubicBezTo>
                  <a:cubicBezTo>
                    <a:pt x="8212" y="2807"/>
                    <a:pt x="7784" y="2503"/>
                    <a:pt x="7564" y="2283"/>
                  </a:cubicBezTo>
                  <a:cubicBezTo>
                    <a:pt x="7396" y="2114"/>
                    <a:pt x="7227" y="1952"/>
                    <a:pt x="7059" y="1790"/>
                  </a:cubicBezTo>
                  <a:cubicBezTo>
                    <a:pt x="7208" y="1596"/>
                    <a:pt x="7201" y="1298"/>
                    <a:pt x="7014" y="1130"/>
                  </a:cubicBezTo>
                  <a:cubicBezTo>
                    <a:pt x="6929" y="1054"/>
                    <a:pt x="6815" y="1015"/>
                    <a:pt x="6703" y="1015"/>
                  </a:cubicBezTo>
                  <a:cubicBezTo>
                    <a:pt x="6575" y="1015"/>
                    <a:pt x="6449" y="1065"/>
                    <a:pt x="6366" y="1169"/>
                  </a:cubicBezTo>
                  <a:cubicBezTo>
                    <a:pt x="6282" y="1091"/>
                    <a:pt x="6198" y="1020"/>
                    <a:pt x="6113" y="949"/>
                  </a:cubicBezTo>
                  <a:cubicBezTo>
                    <a:pt x="6113" y="927"/>
                    <a:pt x="6100" y="906"/>
                    <a:pt x="6082" y="906"/>
                  </a:cubicBezTo>
                  <a:cubicBezTo>
                    <a:pt x="6077" y="906"/>
                    <a:pt x="6073" y="907"/>
                    <a:pt x="6068" y="910"/>
                  </a:cubicBezTo>
                  <a:cubicBezTo>
                    <a:pt x="5595" y="508"/>
                    <a:pt x="5090" y="152"/>
                    <a:pt x="4475" y="3"/>
                  </a:cubicBezTo>
                  <a:cubicBezTo>
                    <a:pt x="4467" y="1"/>
                    <a:pt x="4460" y="0"/>
                    <a:pt x="4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5193305" y="2122488"/>
              <a:ext cx="392375" cy="531930"/>
            </a:xfrm>
            <a:custGeom>
              <a:avLst/>
              <a:gdLst/>
              <a:ahLst/>
              <a:cxnLst/>
              <a:rect l="l" t="t" r="r" b="b"/>
              <a:pathLst>
                <a:path w="3970" h="5382" extrusionOk="0">
                  <a:moveTo>
                    <a:pt x="3147" y="0"/>
                  </a:moveTo>
                  <a:cubicBezTo>
                    <a:pt x="3076" y="110"/>
                    <a:pt x="2992" y="233"/>
                    <a:pt x="2882" y="298"/>
                  </a:cubicBezTo>
                  <a:cubicBezTo>
                    <a:pt x="3108" y="454"/>
                    <a:pt x="3354" y="661"/>
                    <a:pt x="3503" y="881"/>
                  </a:cubicBezTo>
                  <a:cubicBezTo>
                    <a:pt x="3529" y="920"/>
                    <a:pt x="3497" y="959"/>
                    <a:pt x="3465" y="959"/>
                  </a:cubicBezTo>
                  <a:cubicBezTo>
                    <a:pt x="3465" y="972"/>
                    <a:pt x="3465" y="985"/>
                    <a:pt x="3458" y="998"/>
                  </a:cubicBezTo>
                  <a:cubicBezTo>
                    <a:pt x="2357" y="2442"/>
                    <a:pt x="1140" y="3802"/>
                    <a:pt x="7" y="5220"/>
                  </a:cubicBezTo>
                  <a:cubicBezTo>
                    <a:pt x="13" y="5220"/>
                    <a:pt x="13" y="5226"/>
                    <a:pt x="19" y="5226"/>
                  </a:cubicBezTo>
                  <a:cubicBezTo>
                    <a:pt x="91" y="5259"/>
                    <a:pt x="58" y="5343"/>
                    <a:pt x="0" y="5362"/>
                  </a:cubicBezTo>
                  <a:lnTo>
                    <a:pt x="7" y="5382"/>
                  </a:lnTo>
                  <a:cubicBezTo>
                    <a:pt x="259" y="5310"/>
                    <a:pt x="389" y="5097"/>
                    <a:pt x="583" y="4870"/>
                  </a:cubicBezTo>
                  <a:lnTo>
                    <a:pt x="978" y="4423"/>
                  </a:lnTo>
                  <a:cubicBezTo>
                    <a:pt x="1289" y="4067"/>
                    <a:pt x="1600" y="3717"/>
                    <a:pt x="1904" y="3368"/>
                  </a:cubicBezTo>
                  <a:cubicBezTo>
                    <a:pt x="2448" y="2759"/>
                    <a:pt x="3018" y="2157"/>
                    <a:pt x="3510" y="1509"/>
                  </a:cubicBezTo>
                  <a:cubicBezTo>
                    <a:pt x="3737" y="1205"/>
                    <a:pt x="3970" y="1004"/>
                    <a:pt x="3698" y="557"/>
                  </a:cubicBezTo>
                  <a:cubicBezTo>
                    <a:pt x="3607" y="415"/>
                    <a:pt x="3406" y="253"/>
                    <a:pt x="3290" y="136"/>
                  </a:cubicBezTo>
                  <a:cubicBezTo>
                    <a:pt x="3244" y="91"/>
                    <a:pt x="3193" y="46"/>
                    <a:pt x="31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4849558" y="2388749"/>
              <a:ext cx="344440" cy="268238"/>
            </a:xfrm>
            <a:custGeom>
              <a:avLst/>
              <a:gdLst/>
              <a:ahLst/>
              <a:cxnLst/>
              <a:rect l="l" t="t" r="r" b="b"/>
              <a:pathLst>
                <a:path w="3485" h="2714" extrusionOk="0">
                  <a:moveTo>
                    <a:pt x="91" y="0"/>
                  </a:moveTo>
                  <a:lnTo>
                    <a:pt x="39" y="46"/>
                  </a:lnTo>
                  <a:cubicBezTo>
                    <a:pt x="130" y="156"/>
                    <a:pt x="221" y="266"/>
                    <a:pt x="318" y="369"/>
                  </a:cubicBezTo>
                  <a:cubicBezTo>
                    <a:pt x="355" y="411"/>
                    <a:pt x="319" y="460"/>
                    <a:pt x="279" y="460"/>
                  </a:cubicBezTo>
                  <a:cubicBezTo>
                    <a:pt x="263" y="460"/>
                    <a:pt x="246" y="452"/>
                    <a:pt x="234" y="434"/>
                  </a:cubicBezTo>
                  <a:cubicBezTo>
                    <a:pt x="208" y="402"/>
                    <a:pt x="182" y="363"/>
                    <a:pt x="156" y="330"/>
                  </a:cubicBezTo>
                  <a:lnTo>
                    <a:pt x="1" y="447"/>
                  </a:lnTo>
                  <a:cubicBezTo>
                    <a:pt x="59" y="499"/>
                    <a:pt x="111" y="544"/>
                    <a:pt x="156" y="583"/>
                  </a:cubicBezTo>
                  <a:cubicBezTo>
                    <a:pt x="441" y="855"/>
                    <a:pt x="752" y="1114"/>
                    <a:pt x="1063" y="1354"/>
                  </a:cubicBezTo>
                  <a:cubicBezTo>
                    <a:pt x="1419" y="1632"/>
                    <a:pt x="1794" y="1891"/>
                    <a:pt x="2170" y="2144"/>
                  </a:cubicBezTo>
                  <a:cubicBezTo>
                    <a:pt x="2520" y="2383"/>
                    <a:pt x="2869" y="2714"/>
                    <a:pt x="3303" y="2714"/>
                  </a:cubicBezTo>
                  <a:cubicBezTo>
                    <a:pt x="3368" y="2714"/>
                    <a:pt x="3426" y="2701"/>
                    <a:pt x="3485" y="2688"/>
                  </a:cubicBezTo>
                  <a:lnTo>
                    <a:pt x="3478" y="2668"/>
                  </a:lnTo>
                  <a:cubicBezTo>
                    <a:pt x="3470" y="2671"/>
                    <a:pt x="3462" y="2672"/>
                    <a:pt x="3454" y="2672"/>
                  </a:cubicBezTo>
                  <a:cubicBezTo>
                    <a:pt x="3443" y="2672"/>
                    <a:pt x="3431" y="2669"/>
                    <a:pt x="3420" y="2662"/>
                  </a:cubicBezTo>
                  <a:cubicBezTo>
                    <a:pt x="2798" y="2422"/>
                    <a:pt x="2319" y="1872"/>
                    <a:pt x="1840" y="1425"/>
                  </a:cubicBezTo>
                  <a:cubicBezTo>
                    <a:pt x="1393" y="1004"/>
                    <a:pt x="823" y="570"/>
                    <a:pt x="428" y="71"/>
                  </a:cubicBezTo>
                  <a:lnTo>
                    <a:pt x="370" y="110"/>
                  </a:lnTo>
                  <a:cubicBezTo>
                    <a:pt x="387" y="134"/>
                    <a:pt x="367" y="163"/>
                    <a:pt x="344" y="163"/>
                  </a:cubicBezTo>
                  <a:cubicBezTo>
                    <a:pt x="342" y="163"/>
                    <a:pt x="340" y="163"/>
                    <a:pt x="337" y="162"/>
                  </a:cubicBezTo>
                  <a:cubicBezTo>
                    <a:pt x="247" y="136"/>
                    <a:pt x="162" y="78"/>
                    <a:pt x="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871400" y="2214602"/>
              <a:ext cx="663776" cy="438432"/>
            </a:xfrm>
            <a:custGeom>
              <a:avLst/>
              <a:gdLst/>
              <a:ahLst/>
              <a:cxnLst/>
              <a:rect l="l" t="t" r="r" b="b"/>
              <a:pathLst>
                <a:path w="6716" h="4436" extrusionOk="0">
                  <a:moveTo>
                    <a:pt x="6663" y="1"/>
                  </a:moveTo>
                  <a:cubicBezTo>
                    <a:pt x="6657" y="1"/>
                    <a:pt x="6650" y="1"/>
                    <a:pt x="6644" y="7"/>
                  </a:cubicBezTo>
                  <a:cubicBezTo>
                    <a:pt x="5375" y="1309"/>
                    <a:pt x="4248" y="2785"/>
                    <a:pt x="3115" y="4210"/>
                  </a:cubicBezTo>
                  <a:cubicBezTo>
                    <a:pt x="2538" y="3886"/>
                    <a:pt x="2066" y="3375"/>
                    <a:pt x="1586" y="2928"/>
                  </a:cubicBezTo>
                  <a:cubicBezTo>
                    <a:pt x="1101" y="2468"/>
                    <a:pt x="621" y="1866"/>
                    <a:pt x="52" y="1516"/>
                  </a:cubicBezTo>
                  <a:lnTo>
                    <a:pt x="39" y="1516"/>
                  </a:lnTo>
                  <a:cubicBezTo>
                    <a:pt x="36" y="1516"/>
                    <a:pt x="34" y="1515"/>
                    <a:pt x="32" y="1515"/>
                  </a:cubicBezTo>
                  <a:cubicBezTo>
                    <a:pt x="11" y="1515"/>
                    <a:pt x="1" y="1544"/>
                    <a:pt x="13" y="1561"/>
                  </a:cubicBezTo>
                  <a:cubicBezTo>
                    <a:pt x="71" y="1652"/>
                    <a:pt x="136" y="1743"/>
                    <a:pt x="207" y="1833"/>
                  </a:cubicBezTo>
                  <a:cubicBezTo>
                    <a:pt x="602" y="2332"/>
                    <a:pt x="1172" y="2766"/>
                    <a:pt x="1619" y="3187"/>
                  </a:cubicBezTo>
                  <a:cubicBezTo>
                    <a:pt x="2098" y="3634"/>
                    <a:pt x="2577" y="4191"/>
                    <a:pt x="3205" y="4430"/>
                  </a:cubicBezTo>
                  <a:cubicBezTo>
                    <a:pt x="3212" y="4433"/>
                    <a:pt x="3220" y="4435"/>
                    <a:pt x="3229" y="4435"/>
                  </a:cubicBezTo>
                  <a:cubicBezTo>
                    <a:pt x="3238" y="4435"/>
                    <a:pt x="3247" y="4433"/>
                    <a:pt x="3257" y="4430"/>
                  </a:cubicBezTo>
                  <a:cubicBezTo>
                    <a:pt x="3315" y="4411"/>
                    <a:pt x="3348" y="4327"/>
                    <a:pt x="3276" y="4294"/>
                  </a:cubicBezTo>
                  <a:cubicBezTo>
                    <a:pt x="3270" y="4294"/>
                    <a:pt x="3270" y="4288"/>
                    <a:pt x="3264" y="4288"/>
                  </a:cubicBezTo>
                  <a:cubicBezTo>
                    <a:pt x="4397" y="2870"/>
                    <a:pt x="5614" y="1510"/>
                    <a:pt x="6715" y="72"/>
                  </a:cubicBezTo>
                  <a:lnTo>
                    <a:pt x="6663" y="1"/>
                  </a:ln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4793222" y="2126936"/>
              <a:ext cx="240762" cy="306092"/>
            </a:xfrm>
            <a:custGeom>
              <a:avLst/>
              <a:gdLst/>
              <a:ahLst/>
              <a:cxnLst/>
              <a:rect l="l" t="t" r="r" b="b"/>
              <a:pathLst>
                <a:path w="2436" h="3097" extrusionOk="0">
                  <a:moveTo>
                    <a:pt x="2287" y="1"/>
                  </a:moveTo>
                  <a:cubicBezTo>
                    <a:pt x="1723" y="616"/>
                    <a:pt x="1153" y="1225"/>
                    <a:pt x="590" y="1846"/>
                  </a:cubicBezTo>
                  <a:cubicBezTo>
                    <a:pt x="312" y="2151"/>
                    <a:pt x="1" y="2319"/>
                    <a:pt x="337" y="2843"/>
                  </a:cubicBezTo>
                  <a:cubicBezTo>
                    <a:pt x="389" y="2928"/>
                    <a:pt x="486" y="3018"/>
                    <a:pt x="577" y="3096"/>
                  </a:cubicBezTo>
                  <a:lnTo>
                    <a:pt x="726" y="2979"/>
                  </a:lnTo>
                  <a:cubicBezTo>
                    <a:pt x="642" y="2863"/>
                    <a:pt x="551" y="2753"/>
                    <a:pt x="467" y="2630"/>
                  </a:cubicBezTo>
                  <a:cubicBezTo>
                    <a:pt x="447" y="2610"/>
                    <a:pt x="473" y="2582"/>
                    <a:pt x="498" y="2582"/>
                  </a:cubicBezTo>
                  <a:cubicBezTo>
                    <a:pt x="505" y="2582"/>
                    <a:pt x="513" y="2585"/>
                    <a:pt x="519" y="2591"/>
                  </a:cubicBezTo>
                  <a:cubicBezTo>
                    <a:pt x="545" y="2623"/>
                    <a:pt x="577" y="2662"/>
                    <a:pt x="609" y="2695"/>
                  </a:cubicBezTo>
                  <a:lnTo>
                    <a:pt x="661" y="2649"/>
                  </a:lnTo>
                  <a:cubicBezTo>
                    <a:pt x="590" y="2571"/>
                    <a:pt x="532" y="2474"/>
                    <a:pt x="506" y="2390"/>
                  </a:cubicBezTo>
                  <a:cubicBezTo>
                    <a:pt x="501" y="2373"/>
                    <a:pt x="517" y="2359"/>
                    <a:pt x="532" y="2359"/>
                  </a:cubicBezTo>
                  <a:cubicBezTo>
                    <a:pt x="540" y="2359"/>
                    <a:pt x="547" y="2362"/>
                    <a:pt x="551" y="2371"/>
                  </a:cubicBezTo>
                  <a:cubicBezTo>
                    <a:pt x="603" y="2455"/>
                    <a:pt x="648" y="2533"/>
                    <a:pt x="719" y="2604"/>
                  </a:cubicBezTo>
                  <a:cubicBezTo>
                    <a:pt x="784" y="2662"/>
                    <a:pt x="868" y="2701"/>
                    <a:pt x="933" y="2753"/>
                  </a:cubicBezTo>
                  <a:cubicBezTo>
                    <a:pt x="940" y="2759"/>
                    <a:pt x="940" y="2759"/>
                    <a:pt x="940" y="2759"/>
                  </a:cubicBezTo>
                  <a:lnTo>
                    <a:pt x="998" y="2720"/>
                  </a:lnTo>
                  <a:cubicBezTo>
                    <a:pt x="927" y="2630"/>
                    <a:pt x="862" y="2539"/>
                    <a:pt x="804" y="2448"/>
                  </a:cubicBezTo>
                  <a:cubicBezTo>
                    <a:pt x="792" y="2425"/>
                    <a:pt x="801" y="2402"/>
                    <a:pt x="822" y="2402"/>
                  </a:cubicBezTo>
                  <a:cubicBezTo>
                    <a:pt x="824" y="2402"/>
                    <a:pt x="827" y="2402"/>
                    <a:pt x="830" y="2403"/>
                  </a:cubicBezTo>
                  <a:lnTo>
                    <a:pt x="823" y="2384"/>
                  </a:lnTo>
                  <a:cubicBezTo>
                    <a:pt x="784" y="2371"/>
                    <a:pt x="752" y="2332"/>
                    <a:pt x="784" y="2287"/>
                  </a:cubicBezTo>
                  <a:cubicBezTo>
                    <a:pt x="1263" y="1555"/>
                    <a:pt x="1814" y="810"/>
                    <a:pt x="2436" y="137"/>
                  </a:cubicBezTo>
                  <a:lnTo>
                    <a:pt x="2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5004432" y="2317687"/>
              <a:ext cx="36569" cy="42993"/>
            </a:xfrm>
            <a:custGeom>
              <a:avLst/>
              <a:gdLst/>
              <a:ahLst/>
              <a:cxnLst/>
              <a:rect l="l" t="t" r="r" b="b"/>
              <a:pathLst>
                <a:path w="370" h="435" extrusionOk="0">
                  <a:moveTo>
                    <a:pt x="182" y="0"/>
                  </a:moveTo>
                  <a:lnTo>
                    <a:pt x="182" y="0"/>
                  </a:lnTo>
                  <a:cubicBezTo>
                    <a:pt x="27" y="117"/>
                    <a:pt x="1" y="357"/>
                    <a:pt x="201" y="434"/>
                  </a:cubicBezTo>
                  <a:cubicBezTo>
                    <a:pt x="247" y="350"/>
                    <a:pt x="305" y="266"/>
                    <a:pt x="344" y="175"/>
                  </a:cubicBezTo>
                  <a:cubicBezTo>
                    <a:pt x="370" y="104"/>
                    <a:pt x="305" y="85"/>
                    <a:pt x="247" y="46"/>
                  </a:cubicBezTo>
                  <a:lnTo>
                    <a:pt x="1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5080634" y="2222312"/>
              <a:ext cx="34592" cy="39732"/>
            </a:xfrm>
            <a:custGeom>
              <a:avLst/>
              <a:gdLst/>
              <a:ahLst/>
              <a:cxnLst/>
              <a:rect l="l" t="t" r="r" b="b"/>
              <a:pathLst>
                <a:path w="350" h="402" extrusionOk="0">
                  <a:moveTo>
                    <a:pt x="110" y="1"/>
                  </a:moveTo>
                  <a:cubicBezTo>
                    <a:pt x="65" y="78"/>
                    <a:pt x="26" y="162"/>
                    <a:pt x="0" y="253"/>
                  </a:cubicBezTo>
                  <a:cubicBezTo>
                    <a:pt x="56" y="314"/>
                    <a:pt x="140" y="402"/>
                    <a:pt x="218" y="402"/>
                  </a:cubicBezTo>
                  <a:cubicBezTo>
                    <a:pt x="248" y="402"/>
                    <a:pt x="278" y="389"/>
                    <a:pt x="305" y="357"/>
                  </a:cubicBezTo>
                  <a:cubicBezTo>
                    <a:pt x="350" y="298"/>
                    <a:pt x="331" y="208"/>
                    <a:pt x="337" y="130"/>
                  </a:cubicBezTo>
                  <a:cubicBezTo>
                    <a:pt x="259" y="117"/>
                    <a:pt x="175" y="85"/>
                    <a:pt x="123" y="26"/>
                  </a:cubicBezTo>
                  <a:cubicBezTo>
                    <a:pt x="117" y="20"/>
                    <a:pt x="110" y="7"/>
                    <a:pt x="1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5336023" y="1995782"/>
              <a:ext cx="158828" cy="135997"/>
            </a:xfrm>
            <a:custGeom>
              <a:avLst/>
              <a:gdLst/>
              <a:ahLst/>
              <a:cxnLst/>
              <a:rect l="l" t="t" r="r" b="b"/>
              <a:pathLst>
                <a:path w="1607" h="1376" extrusionOk="0">
                  <a:moveTo>
                    <a:pt x="311" y="0"/>
                  </a:moveTo>
                  <a:cubicBezTo>
                    <a:pt x="188" y="97"/>
                    <a:pt x="39" y="227"/>
                    <a:pt x="26" y="343"/>
                  </a:cubicBezTo>
                  <a:cubicBezTo>
                    <a:pt x="0" y="525"/>
                    <a:pt x="343" y="751"/>
                    <a:pt x="460" y="855"/>
                  </a:cubicBezTo>
                  <a:cubicBezTo>
                    <a:pt x="679" y="1037"/>
                    <a:pt x="998" y="1376"/>
                    <a:pt x="1283" y="1376"/>
                  </a:cubicBezTo>
                  <a:cubicBezTo>
                    <a:pt x="1395" y="1376"/>
                    <a:pt x="1501" y="1324"/>
                    <a:pt x="1593" y="1192"/>
                  </a:cubicBezTo>
                  <a:cubicBezTo>
                    <a:pt x="1600" y="1185"/>
                    <a:pt x="1600" y="1185"/>
                    <a:pt x="1606" y="1179"/>
                  </a:cubicBezTo>
                  <a:cubicBezTo>
                    <a:pt x="1360" y="939"/>
                    <a:pt x="1108" y="706"/>
                    <a:pt x="855" y="479"/>
                  </a:cubicBezTo>
                  <a:cubicBezTo>
                    <a:pt x="680" y="317"/>
                    <a:pt x="499" y="156"/>
                    <a:pt x="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5151696" y="2143540"/>
              <a:ext cx="39139" cy="34691"/>
            </a:xfrm>
            <a:custGeom>
              <a:avLst/>
              <a:gdLst/>
              <a:ahLst/>
              <a:cxnLst/>
              <a:rect l="l" t="t" r="r" b="b"/>
              <a:pathLst>
                <a:path w="396" h="351" extrusionOk="0">
                  <a:moveTo>
                    <a:pt x="123" y="1"/>
                  </a:moveTo>
                  <a:cubicBezTo>
                    <a:pt x="104" y="27"/>
                    <a:pt x="84" y="59"/>
                    <a:pt x="65" y="85"/>
                  </a:cubicBezTo>
                  <a:cubicBezTo>
                    <a:pt x="45" y="111"/>
                    <a:pt x="0" y="169"/>
                    <a:pt x="7" y="195"/>
                  </a:cubicBezTo>
                  <a:cubicBezTo>
                    <a:pt x="13" y="234"/>
                    <a:pt x="110" y="273"/>
                    <a:pt x="136" y="286"/>
                  </a:cubicBezTo>
                  <a:cubicBezTo>
                    <a:pt x="175" y="312"/>
                    <a:pt x="214" y="331"/>
                    <a:pt x="253" y="351"/>
                  </a:cubicBezTo>
                  <a:cubicBezTo>
                    <a:pt x="395" y="241"/>
                    <a:pt x="311" y="53"/>
                    <a:pt x="143" y="14"/>
                  </a:cubicBezTo>
                  <a:cubicBezTo>
                    <a:pt x="136" y="7"/>
                    <a:pt x="130" y="7"/>
                    <a:pt x="1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49" name="Google Shape;149;p4"/>
            <p:cNvGrpSpPr/>
            <p:nvPr/>
          </p:nvGrpSpPr>
          <p:grpSpPr>
            <a:xfrm>
              <a:off x="4837302" y="2044607"/>
              <a:ext cx="665752" cy="472233"/>
              <a:chOff x="4837302" y="2044607"/>
              <a:chExt cx="665752" cy="472233"/>
            </a:xfrm>
          </p:grpSpPr>
          <p:sp>
            <p:nvSpPr>
              <p:cNvPr id="150" name="Google Shape;150;p4"/>
              <p:cNvSpPr/>
              <p:nvPr/>
            </p:nvSpPr>
            <p:spPr>
              <a:xfrm>
                <a:off x="5046832" y="2389046"/>
                <a:ext cx="157444" cy="127794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1293" extrusionOk="0">
                    <a:moveTo>
                      <a:pt x="59" y="1"/>
                    </a:moveTo>
                    <a:cubicBezTo>
                      <a:pt x="27" y="1"/>
                      <a:pt x="1" y="43"/>
                      <a:pt x="31" y="68"/>
                    </a:cubicBezTo>
                    <a:cubicBezTo>
                      <a:pt x="472" y="509"/>
                      <a:pt x="958" y="923"/>
                      <a:pt x="1463" y="1279"/>
                    </a:cubicBezTo>
                    <a:cubicBezTo>
                      <a:pt x="1474" y="1289"/>
                      <a:pt x="1487" y="1292"/>
                      <a:pt x="1500" y="1292"/>
                    </a:cubicBezTo>
                    <a:cubicBezTo>
                      <a:pt x="1549" y="1292"/>
                      <a:pt x="1592" y="1231"/>
                      <a:pt x="1540" y="1195"/>
                    </a:cubicBezTo>
                    <a:cubicBezTo>
                      <a:pt x="1055" y="800"/>
                      <a:pt x="569" y="412"/>
                      <a:pt x="83" y="10"/>
                    </a:cubicBezTo>
                    <a:cubicBezTo>
                      <a:pt x="75" y="3"/>
                      <a:pt x="67" y="1"/>
                      <a:pt x="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4"/>
              <p:cNvSpPr/>
              <p:nvPr/>
            </p:nvSpPr>
            <p:spPr>
              <a:xfrm>
                <a:off x="5127481" y="2302467"/>
                <a:ext cx="144596" cy="134020"/>
              </a:xfrm>
              <a:custGeom>
                <a:avLst/>
                <a:gdLst/>
                <a:ahLst/>
                <a:cxnLst/>
                <a:rect l="l" t="t" r="r" b="b"/>
                <a:pathLst>
                  <a:path w="1463" h="1356" extrusionOk="0">
                    <a:moveTo>
                      <a:pt x="66" y="0"/>
                    </a:moveTo>
                    <a:cubicBezTo>
                      <a:pt x="30" y="0"/>
                      <a:pt x="1" y="48"/>
                      <a:pt x="31" y="83"/>
                    </a:cubicBezTo>
                    <a:cubicBezTo>
                      <a:pt x="452" y="511"/>
                      <a:pt x="880" y="951"/>
                      <a:pt x="1340" y="1339"/>
                    </a:cubicBezTo>
                    <a:cubicBezTo>
                      <a:pt x="1352" y="1351"/>
                      <a:pt x="1366" y="1356"/>
                      <a:pt x="1379" y="1356"/>
                    </a:cubicBezTo>
                    <a:cubicBezTo>
                      <a:pt x="1425" y="1356"/>
                      <a:pt x="1463" y="1294"/>
                      <a:pt x="1417" y="1249"/>
                    </a:cubicBezTo>
                    <a:cubicBezTo>
                      <a:pt x="1009" y="815"/>
                      <a:pt x="549" y="413"/>
                      <a:pt x="96" y="12"/>
                    </a:cubicBezTo>
                    <a:cubicBezTo>
                      <a:pt x="86" y="4"/>
                      <a:pt x="76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4"/>
              <p:cNvSpPr/>
              <p:nvPr/>
            </p:nvSpPr>
            <p:spPr>
              <a:xfrm>
                <a:off x="5200619" y="2214306"/>
                <a:ext cx="143410" cy="139061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1407" extrusionOk="0">
                    <a:moveTo>
                      <a:pt x="63" y="1"/>
                    </a:moveTo>
                    <a:cubicBezTo>
                      <a:pt x="29" y="1"/>
                      <a:pt x="0" y="43"/>
                      <a:pt x="36" y="69"/>
                    </a:cubicBezTo>
                    <a:cubicBezTo>
                      <a:pt x="483" y="496"/>
                      <a:pt x="917" y="917"/>
                      <a:pt x="1325" y="1390"/>
                    </a:cubicBezTo>
                    <a:cubicBezTo>
                      <a:pt x="1335" y="1402"/>
                      <a:pt x="1348" y="1407"/>
                      <a:pt x="1361" y="1407"/>
                    </a:cubicBezTo>
                    <a:cubicBezTo>
                      <a:pt x="1405" y="1407"/>
                      <a:pt x="1450" y="1352"/>
                      <a:pt x="1415" y="1312"/>
                    </a:cubicBezTo>
                    <a:cubicBezTo>
                      <a:pt x="1027" y="833"/>
                      <a:pt x="580" y="379"/>
                      <a:pt x="88" y="10"/>
                    </a:cubicBezTo>
                    <a:cubicBezTo>
                      <a:pt x="80" y="4"/>
                      <a:pt x="71" y="1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4"/>
              <p:cNvSpPr/>
              <p:nvPr/>
            </p:nvSpPr>
            <p:spPr>
              <a:xfrm>
                <a:off x="4837302" y="2382127"/>
                <a:ext cx="47441" cy="52086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27" extrusionOk="0">
                    <a:moveTo>
                      <a:pt x="52" y="0"/>
                    </a:moveTo>
                    <a:cubicBezTo>
                      <a:pt x="27" y="0"/>
                      <a:pt x="1" y="29"/>
                      <a:pt x="21" y="54"/>
                    </a:cubicBezTo>
                    <a:cubicBezTo>
                      <a:pt x="105" y="171"/>
                      <a:pt x="196" y="281"/>
                      <a:pt x="280" y="397"/>
                    </a:cubicBezTo>
                    <a:cubicBezTo>
                      <a:pt x="312" y="430"/>
                      <a:pt x="338" y="469"/>
                      <a:pt x="364" y="501"/>
                    </a:cubicBezTo>
                    <a:cubicBezTo>
                      <a:pt x="375" y="519"/>
                      <a:pt x="390" y="527"/>
                      <a:pt x="405" y="527"/>
                    </a:cubicBezTo>
                    <a:cubicBezTo>
                      <a:pt x="443" y="527"/>
                      <a:pt x="479" y="478"/>
                      <a:pt x="442" y="436"/>
                    </a:cubicBezTo>
                    <a:cubicBezTo>
                      <a:pt x="345" y="333"/>
                      <a:pt x="261" y="223"/>
                      <a:pt x="163" y="119"/>
                    </a:cubicBezTo>
                    <a:cubicBezTo>
                      <a:pt x="131" y="80"/>
                      <a:pt x="99" y="48"/>
                      <a:pt x="73" y="9"/>
                    </a:cubicBezTo>
                    <a:cubicBezTo>
                      <a:pt x="67" y="3"/>
                      <a:pt x="60" y="0"/>
                      <a:pt x="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" name="Google Shape;154;p4"/>
              <p:cNvSpPr/>
              <p:nvPr/>
            </p:nvSpPr>
            <p:spPr>
              <a:xfrm>
                <a:off x="4999984" y="2306123"/>
                <a:ext cx="51888" cy="67504"/>
              </a:xfrm>
              <a:custGeom>
                <a:avLst/>
                <a:gdLst/>
                <a:ahLst/>
                <a:cxnLst/>
                <a:rect l="l" t="t" r="r" b="b"/>
                <a:pathLst>
                  <a:path w="525" h="683" extrusionOk="0">
                    <a:moveTo>
                      <a:pt x="227" y="117"/>
                    </a:moveTo>
                    <a:lnTo>
                      <a:pt x="292" y="163"/>
                    </a:lnTo>
                    <a:cubicBezTo>
                      <a:pt x="350" y="202"/>
                      <a:pt x="415" y="221"/>
                      <a:pt x="389" y="292"/>
                    </a:cubicBezTo>
                    <a:cubicBezTo>
                      <a:pt x="357" y="383"/>
                      <a:pt x="292" y="467"/>
                      <a:pt x="246" y="551"/>
                    </a:cubicBezTo>
                    <a:cubicBezTo>
                      <a:pt x="46" y="474"/>
                      <a:pt x="65" y="234"/>
                      <a:pt x="227" y="117"/>
                    </a:cubicBezTo>
                    <a:close/>
                    <a:moveTo>
                      <a:pt x="223" y="1"/>
                    </a:moveTo>
                    <a:cubicBezTo>
                      <a:pt x="187" y="1"/>
                      <a:pt x="159" y="45"/>
                      <a:pt x="175" y="72"/>
                    </a:cubicBezTo>
                    <a:cubicBezTo>
                      <a:pt x="72" y="130"/>
                      <a:pt x="0" y="240"/>
                      <a:pt x="0" y="363"/>
                    </a:cubicBezTo>
                    <a:cubicBezTo>
                      <a:pt x="0" y="512"/>
                      <a:pt x="117" y="635"/>
                      <a:pt x="259" y="681"/>
                    </a:cubicBezTo>
                    <a:cubicBezTo>
                      <a:pt x="263" y="682"/>
                      <a:pt x="266" y="682"/>
                      <a:pt x="270" y="682"/>
                    </a:cubicBezTo>
                    <a:cubicBezTo>
                      <a:pt x="287" y="682"/>
                      <a:pt x="307" y="670"/>
                      <a:pt x="318" y="648"/>
                    </a:cubicBezTo>
                    <a:cubicBezTo>
                      <a:pt x="369" y="564"/>
                      <a:pt x="415" y="487"/>
                      <a:pt x="460" y="402"/>
                    </a:cubicBezTo>
                    <a:cubicBezTo>
                      <a:pt x="486" y="357"/>
                      <a:pt x="525" y="299"/>
                      <a:pt x="525" y="247"/>
                    </a:cubicBezTo>
                    <a:cubicBezTo>
                      <a:pt x="518" y="130"/>
                      <a:pt x="324" y="59"/>
                      <a:pt x="246" y="7"/>
                    </a:cubicBezTo>
                    <a:cubicBezTo>
                      <a:pt x="239" y="3"/>
                      <a:pt x="231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" name="Google Shape;155;p4"/>
              <p:cNvSpPr/>
              <p:nvPr/>
            </p:nvSpPr>
            <p:spPr>
              <a:xfrm>
                <a:off x="5279292" y="2126047"/>
                <a:ext cx="143904" cy="126706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282" extrusionOk="0">
                    <a:moveTo>
                      <a:pt x="67" y="0"/>
                    </a:moveTo>
                    <a:cubicBezTo>
                      <a:pt x="30" y="0"/>
                      <a:pt x="1" y="43"/>
                      <a:pt x="37" y="74"/>
                    </a:cubicBezTo>
                    <a:cubicBezTo>
                      <a:pt x="445" y="489"/>
                      <a:pt x="885" y="884"/>
                      <a:pt x="1319" y="1266"/>
                    </a:cubicBezTo>
                    <a:cubicBezTo>
                      <a:pt x="1332" y="1277"/>
                      <a:pt x="1347" y="1281"/>
                      <a:pt x="1360" y="1281"/>
                    </a:cubicBezTo>
                    <a:cubicBezTo>
                      <a:pt x="1413" y="1281"/>
                      <a:pt x="1456" y="1215"/>
                      <a:pt x="1410" y="1169"/>
                    </a:cubicBezTo>
                    <a:cubicBezTo>
                      <a:pt x="982" y="774"/>
                      <a:pt x="548" y="379"/>
                      <a:pt x="95" y="10"/>
                    </a:cubicBezTo>
                    <a:cubicBezTo>
                      <a:pt x="86" y="3"/>
                      <a:pt x="76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4"/>
              <p:cNvSpPr/>
              <p:nvPr/>
            </p:nvSpPr>
            <p:spPr>
              <a:xfrm>
                <a:off x="4842738" y="2359988"/>
                <a:ext cx="45168" cy="44871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54" extrusionOk="0">
                    <a:moveTo>
                      <a:pt x="31" y="1"/>
                    </a:moveTo>
                    <a:cubicBezTo>
                      <a:pt x="16" y="1"/>
                      <a:pt x="0" y="15"/>
                      <a:pt x="5" y="32"/>
                    </a:cubicBezTo>
                    <a:cubicBezTo>
                      <a:pt x="31" y="123"/>
                      <a:pt x="89" y="213"/>
                      <a:pt x="160" y="291"/>
                    </a:cubicBezTo>
                    <a:cubicBezTo>
                      <a:pt x="231" y="369"/>
                      <a:pt x="316" y="434"/>
                      <a:pt x="406" y="453"/>
                    </a:cubicBezTo>
                    <a:cubicBezTo>
                      <a:pt x="409" y="454"/>
                      <a:pt x="411" y="454"/>
                      <a:pt x="413" y="454"/>
                    </a:cubicBezTo>
                    <a:cubicBezTo>
                      <a:pt x="436" y="454"/>
                      <a:pt x="457" y="425"/>
                      <a:pt x="445" y="408"/>
                    </a:cubicBezTo>
                    <a:cubicBezTo>
                      <a:pt x="439" y="401"/>
                      <a:pt x="439" y="401"/>
                      <a:pt x="439" y="401"/>
                    </a:cubicBezTo>
                    <a:cubicBezTo>
                      <a:pt x="367" y="343"/>
                      <a:pt x="290" y="304"/>
                      <a:pt x="218" y="246"/>
                    </a:cubicBezTo>
                    <a:cubicBezTo>
                      <a:pt x="147" y="175"/>
                      <a:pt x="102" y="97"/>
                      <a:pt x="50" y="13"/>
                    </a:cubicBezTo>
                    <a:cubicBezTo>
                      <a:pt x="46" y="4"/>
                      <a:pt x="39" y="1"/>
                      <a:pt x="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4"/>
              <p:cNvSpPr/>
              <p:nvPr/>
            </p:nvSpPr>
            <p:spPr>
              <a:xfrm>
                <a:off x="5448991" y="2183074"/>
                <a:ext cx="44772" cy="3726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377" extrusionOk="0">
                    <a:moveTo>
                      <a:pt x="57" y="1"/>
                    </a:moveTo>
                    <a:cubicBezTo>
                      <a:pt x="24" y="1"/>
                      <a:pt x="1" y="50"/>
                      <a:pt x="36" y="67"/>
                    </a:cubicBezTo>
                    <a:cubicBezTo>
                      <a:pt x="107" y="106"/>
                      <a:pt x="172" y="145"/>
                      <a:pt x="230" y="197"/>
                    </a:cubicBezTo>
                    <a:cubicBezTo>
                      <a:pt x="288" y="249"/>
                      <a:pt x="327" y="307"/>
                      <a:pt x="379" y="365"/>
                    </a:cubicBezTo>
                    <a:cubicBezTo>
                      <a:pt x="387" y="373"/>
                      <a:pt x="395" y="376"/>
                      <a:pt x="403" y="376"/>
                    </a:cubicBezTo>
                    <a:cubicBezTo>
                      <a:pt x="429" y="376"/>
                      <a:pt x="452" y="343"/>
                      <a:pt x="437" y="313"/>
                    </a:cubicBezTo>
                    <a:cubicBezTo>
                      <a:pt x="366" y="171"/>
                      <a:pt x="211" y="61"/>
                      <a:pt x="68" y="2"/>
                    </a:cubicBezTo>
                    <a:cubicBezTo>
                      <a:pt x="64" y="1"/>
                      <a:pt x="61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4"/>
              <p:cNvSpPr/>
              <p:nvPr/>
            </p:nvSpPr>
            <p:spPr>
              <a:xfrm>
                <a:off x="5475479" y="2179220"/>
                <a:ext cx="27575" cy="23127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34" extrusionOk="0">
                    <a:moveTo>
                      <a:pt x="40" y="1"/>
                    </a:moveTo>
                    <a:cubicBezTo>
                      <a:pt x="19" y="1"/>
                      <a:pt x="0" y="29"/>
                      <a:pt x="20" y="54"/>
                    </a:cubicBezTo>
                    <a:cubicBezTo>
                      <a:pt x="79" y="113"/>
                      <a:pt x="143" y="171"/>
                      <a:pt x="208" y="223"/>
                    </a:cubicBezTo>
                    <a:cubicBezTo>
                      <a:pt x="215" y="230"/>
                      <a:pt x="223" y="233"/>
                      <a:pt x="231" y="233"/>
                    </a:cubicBezTo>
                    <a:cubicBezTo>
                      <a:pt x="257" y="233"/>
                      <a:pt x="279" y="196"/>
                      <a:pt x="253" y="171"/>
                    </a:cubicBezTo>
                    <a:cubicBezTo>
                      <a:pt x="195" y="113"/>
                      <a:pt x="130" y="54"/>
                      <a:pt x="59" y="9"/>
                    </a:cubicBezTo>
                    <a:cubicBezTo>
                      <a:pt x="53" y="3"/>
                      <a:pt x="47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5069762" y="2214108"/>
                <a:ext cx="59598" cy="58609"/>
              </a:xfrm>
              <a:custGeom>
                <a:avLst/>
                <a:gdLst/>
                <a:ahLst/>
                <a:cxnLst/>
                <a:rect l="l" t="t" r="r" b="b"/>
                <a:pathLst>
                  <a:path w="603" h="593" extrusionOk="0">
                    <a:moveTo>
                      <a:pt x="220" y="84"/>
                    </a:moveTo>
                    <a:cubicBezTo>
                      <a:pt x="227" y="90"/>
                      <a:pt x="227" y="96"/>
                      <a:pt x="233" y="109"/>
                    </a:cubicBezTo>
                    <a:cubicBezTo>
                      <a:pt x="285" y="168"/>
                      <a:pt x="369" y="194"/>
                      <a:pt x="447" y="213"/>
                    </a:cubicBezTo>
                    <a:cubicBezTo>
                      <a:pt x="441" y="291"/>
                      <a:pt x="460" y="381"/>
                      <a:pt x="415" y="440"/>
                    </a:cubicBezTo>
                    <a:cubicBezTo>
                      <a:pt x="388" y="472"/>
                      <a:pt x="358" y="485"/>
                      <a:pt x="328" y="485"/>
                    </a:cubicBezTo>
                    <a:cubicBezTo>
                      <a:pt x="250" y="485"/>
                      <a:pt x="166" y="397"/>
                      <a:pt x="110" y="336"/>
                    </a:cubicBezTo>
                    <a:cubicBezTo>
                      <a:pt x="136" y="245"/>
                      <a:pt x="175" y="161"/>
                      <a:pt x="220" y="84"/>
                    </a:cubicBezTo>
                    <a:close/>
                    <a:moveTo>
                      <a:pt x="221" y="1"/>
                    </a:moveTo>
                    <a:cubicBezTo>
                      <a:pt x="216" y="1"/>
                      <a:pt x="211" y="2"/>
                      <a:pt x="207" y="6"/>
                    </a:cubicBezTo>
                    <a:cubicBezTo>
                      <a:pt x="117" y="96"/>
                      <a:pt x="59" y="213"/>
                      <a:pt x="7" y="323"/>
                    </a:cubicBezTo>
                    <a:cubicBezTo>
                      <a:pt x="0" y="336"/>
                      <a:pt x="0" y="355"/>
                      <a:pt x="13" y="375"/>
                    </a:cubicBezTo>
                    <a:cubicBezTo>
                      <a:pt x="88" y="481"/>
                      <a:pt x="197" y="592"/>
                      <a:pt x="331" y="592"/>
                    </a:cubicBezTo>
                    <a:cubicBezTo>
                      <a:pt x="360" y="592"/>
                      <a:pt x="390" y="587"/>
                      <a:pt x="421" y="576"/>
                    </a:cubicBezTo>
                    <a:cubicBezTo>
                      <a:pt x="602" y="511"/>
                      <a:pt x="518" y="317"/>
                      <a:pt x="570" y="181"/>
                    </a:cubicBezTo>
                    <a:cubicBezTo>
                      <a:pt x="583" y="148"/>
                      <a:pt x="557" y="116"/>
                      <a:pt x="525" y="109"/>
                    </a:cubicBezTo>
                    <a:cubicBezTo>
                      <a:pt x="434" y="96"/>
                      <a:pt x="363" y="51"/>
                      <a:pt x="279" y="25"/>
                    </a:cubicBezTo>
                    <a:cubicBezTo>
                      <a:pt x="272" y="22"/>
                      <a:pt x="267" y="20"/>
                      <a:pt x="263" y="20"/>
                    </a:cubicBezTo>
                    <a:cubicBezTo>
                      <a:pt x="259" y="20"/>
                      <a:pt x="256" y="22"/>
                      <a:pt x="253" y="25"/>
                    </a:cubicBezTo>
                    <a:cubicBezTo>
                      <a:pt x="248" y="11"/>
                      <a:pt x="233" y="1"/>
                      <a:pt x="2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5140132" y="2133459"/>
                <a:ext cx="65231" cy="58313"/>
              </a:xfrm>
              <a:custGeom>
                <a:avLst/>
                <a:gdLst/>
                <a:ahLst/>
                <a:cxnLst/>
                <a:rect l="l" t="t" r="r" b="b"/>
                <a:pathLst>
                  <a:path w="660" h="590" extrusionOk="0">
                    <a:moveTo>
                      <a:pt x="240" y="103"/>
                    </a:moveTo>
                    <a:cubicBezTo>
                      <a:pt x="247" y="109"/>
                      <a:pt x="253" y="109"/>
                      <a:pt x="260" y="109"/>
                    </a:cubicBezTo>
                    <a:cubicBezTo>
                      <a:pt x="434" y="155"/>
                      <a:pt x="512" y="343"/>
                      <a:pt x="370" y="453"/>
                    </a:cubicBezTo>
                    <a:cubicBezTo>
                      <a:pt x="331" y="433"/>
                      <a:pt x="292" y="414"/>
                      <a:pt x="260" y="388"/>
                    </a:cubicBezTo>
                    <a:cubicBezTo>
                      <a:pt x="227" y="375"/>
                      <a:pt x="130" y="336"/>
                      <a:pt x="124" y="297"/>
                    </a:cubicBezTo>
                    <a:cubicBezTo>
                      <a:pt x="117" y="271"/>
                      <a:pt x="169" y="213"/>
                      <a:pt x="182" y="187"/>
                    </a:cubicBezTo>
                    <a:cubicBezTo>
                      <a:pt x="201" y="161"/>
                      <a:pt x="221" y="129"/>
                      <a:pt x="240" y="103"/>
                    </a:cubicBezTo>
                    <a:close/>
                    <a:moveTo>
                      <a:pt x="256" y="1"/>
                    </a:moveTo>
                    <a:cubicBezTo>
                      <a:pt x="253" y="1"/>
                      <a:pt x="250" y="3"/>
                      <a:pt x="247" y="6"/>
                    </a:cubicBezTo>
                    <a:cubicBezTo>
                      <a:pt x="175" y="64"/>
                      <a:pt x="124" y="129"/>
                      <a:pt x="72" y="200"/>
                    </a:cubicBezTo>
                    <a:cubicBezTo>
                      <a:pt x="39" y="239"/>
                      <a:pt x="1" y="271"/>
                      <a:pt x="7" y="323"/>
                    </a:cubicBezTo>
                    <a:cubicBezTo>
                      <a:pt x="14" y="375"/>
                      <a:pt x="52" y="407"/>
                      <a:pt x="91" y="433"/>
                    </a:cubicBezTo>
                    <a:cubicBezTo>
                      <a:pt x="169" y="485"/>
                      <a:pt x="260" y="530"/>
                      <a:pt x="344" y="582"/>
                    </a:cubicBezTo>
                    <a:cubicBezTo>
                      <a:pt x="352" y="588"/>
                      <a:pt x="361" y="590"/>
                      <a:pt x="370" y="590"/>
                    </a:cubicBezTo>
                    <a:cubicBezTo>
                      <a:pt x="383" y="590"/>
                      <a:pt x="395" y="586"/>
                      <a:pt x="402" y="582"/>
                    </a:cubicBezTo>
                    <a:cubicBezTo>
                      <a:pt x="659" y="434"/>
                      <a:pt x="597" y="6"/>
                      <a:pt x="280" y="6"/>
                    </a:cubicBezTo>
                    <a:cubicBezTo>
                      <a:pt x="277" y="6"/>
                      <a:pt x="275" y="6"/>
                      <a:pt x="273" y="6"/>
                    </a:cubicBezTo>
                    <a:cubicBezTo>
                      <a:pt x="273" y="4"/>
                      <a:pt x="273" y="3"/>
                      <a:pt x="272" y="3"/>
                    </a:cubicBezTo>
                    <a:cubicBezTo>
                      <a:pt x="272" y="3"/>
                      <a:pt x="270" y="6"/>
                      <a:pt x="266" y="6"/>
                    </a:cubicBezTo>
                    <a:cubicBezTo>
                      <a:pt x="263" y="3"/>
                      <a:pt x="260" y="1"/>
                      <a:pt x="2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" name="Google Shape;161;p4"/>
              <p:cNvSpPr/>
              <p:nvPr/>
            </p:nvSpPr>
            <p:spPr>
              <a:xfrm>
                <a:off x="5210503" y="2044607"/>
                <a:ext cx="69876" cy="64045"/>
              </a:xfrm>
              <a:custGeom>
                <a:avLst/>
                <a:gdLst/>
                <a:ahLst/>
                <a:cxnLst/>
                <a:rect l="l" t="t" r="r" b="b"/>
                <a:pathLst>
                  <a:path w="707" h="648" extrusionOk="0">
                    <a:moveTo>
                      <a:pt x="273" y="160"/>
                    </a:moveTo>
                    <a:cubicBezTo>
                      <a:pt x="279" y="167"/>
                      <a:pt x="279" y="167"/>
                      <a:pt x="279" y="167"/>
                    </a:cubicBezTo>
                    <a:cubicBezTo>
                      <a:pt x="357" y="186"/>
                      <a:pt x="422" y="205"/>
                      <a:pt x="487" y="257"/>
                    </a:cubicBezTo>
                    <a:cubicBezTo>
                      <a:pt x="564" y="322"/>
                      <a:pt x="558" y="393"/>
                      <a:pt x="487" y="465"/>
                    </a:cubicBezTo>
                    <a:cubicBezTo>
                      <a:pt x="440" y="513"/>
                      <a:pt x="386" y="534"/>
                      <a:pt x="332" y="534"/>
                    </a:cubicBezTo>
                    <a:cubicBezTo>
                      <a:pt x="243" y="534"/>
                      <a:pt x="155" y="476"/>
                      <a:pt x="111" y="387"/>
                    </a:cubicBezTo>
                    <a:cubicBezTo>
                      <a:pt x="176" y="316"/>
                      <a:pt x="228" y="244"/>
                      <a:pt x="273" y="160"/>
                    </a:cubicBezTo>
                    <a:close/>
                    <a:moveTo>
                      <a:pt x="301" y="0"/>
                    </a:moveTo>
                    <a:cubicBezTo>
                      <a:pt x="290" y="0"/>
                      <a:pt x="279" y="5"/>
                      <a:pt x="273" y="18"/>
                    </a:cubicBezTo>
                    <a:cubicBezTo>
                      <a:pt x="202" y="141"/>
                      <a:pt x="117" y="251"/>
                      <a:pt x="14" y="348"/>
                    </a:cubicBezTo>
                    <a:cubicBezTo>
                      <a:pt x="1" y="361"/>
                      <a:pt x="1" y="380"/>
                      <a:pt x="7" y="393"/>
                    </a:cubicBezTo>
                    <a:cubicBezTo>
                      <a:pt x="48" y="552"/>
                      <a:pt x="189" y="647"/>
                      <a:pt x="333" y="647"/>
                    </a:cubicBezTo>
                    <a:cubicBezTo>
                      <a:pt x="418" y="647"/>
                      <a:pt x="504" y="614"/>
                      <a:pt x="571" y="542"/>
                    </a:cubicBezTo>
                    <a:cubicBezTo>
                      <a:pt x="642" y="471"/>
                      <a:pt x="707" y="335"/>
                      <a:pt x="636" y="244"/>
                    </a:cubicBezTo>
                    <a:cubicBezTo>
                      <a:pt x="558" y="147"/>
                      <a:pt x="448" y="82"/>
                      <a:pt x="325" y="69"/>
                    </a:cubicBezTo>
                    <a:cubicBezTo>
                      <a:pt x="331" y="63"/>
                      <a:pt x="331" y="57"/>
                      <a:pt x="338" y="50"/>
                    </a:cubicBezTo>
                    <a:cubicBezTo>
                      <a:pt x="351" y="24"/>
                      <a:pt x="325" y="0"/>
                      <a:pt x="3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2" name="Google Shape;162;p4"/>
            <p:cNvSpPr/>
            <p:nvPr/>
          </p:nvSpPr>
          <p:spPr>
            <a:xfrm>
              <a:off x="5411533" y="2002898"/>
              <a:ext cx="63452" cy="56336"/>
            </a:xfrm>
            <a:custGeom>
              <a:avLst/>
              <a:gdLst/>
              <a:ahLst/>
              <a:cxnLst/>
              <a:rect l="l" t="t" r="r" b="b"/>
              <a:pathLst>
                <a:path w="642" h="570" extrusionOk="0">
                  <a:moveTo>
                    <a:pt x="264" y="1"/>
                  </a:moveTo>
                  <a:cubicBezTo>
                    <a:pt x="172" y="1"/>
                    <a:pt x="79" y="33"/>
                    <a:pt x="0" y="84"/>
                  </a:cubicBezTo>
                  <a:cubicBezTo>
                    <a:pt x="26" y="103"/>
                    <a:pt x="46" y="122"/>
                    <a:pt x="72" y="142"/>
                  </a:cubicBezTo>
                  <a:cubicBezTo>
                    <a:pt x="227" y="278"/>
                    <a:pt x="382" y="427"/>
                    <a:pt x="538" y="569"/>
                  </a:cubicBezTo>
                  <a:cubicBezTo>
                    <a:pt x="641" y="414"/>
                    <a:pt x="628" y="187"/>
                    <a:pt x="473" y="71"/>
                  </a:cubicBezTo>
                  <a:cubicBezTo>
                    <a:pt x="410" y="22"/>
                    <a:pt x="337" y="1"/>
                    <a:pt x="2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5221374" y="2060420"/>
              <a:ext cx="44970" cy="37063"/>
            </a:xfrm>
            <a:custGeom>
              <a:avLst/>
              <a:gdLst/>
              <a:ahLst/>
              <a:cxnLst/>
              <a:rect l="l" t="t" r="r" b="b"/>
              <a:pathLst>
                <a:path w="455" h="375" extrusionOk="0">
                  <a:moveTo>
                    <a:pt x="163" y="0"/>
                  </a:moveTo>
                  <a:cubicBezTo>
                    <a:pt x="118" y="84"/>
                    <a:pt x="66" y="156"/>
                    <a:pt x="1" y="227"/>
                  </a:cubicBezTo>
                  <a:cubicBezTo>
                    <a:pt x="45" y="316"/>
                    <a:pt x="133" y="374"/>
                    <a:pt x="222" y="374"/>
                  </a:cubicBezTo>
                  <a:cubicBezTo>
                    <a:pt x="276" y="374"/>
                    <a:pt x="330" y="353"/>
                    <a:pt x="377" y="305"/>
                  </a:cubicBezTo>
                  <a:cubicBezTo>
                    <a:pt x="448" y="233"/>
                    <a:pt x="454" y="162"/>
                    <a:pt x="377" y="97"/>
                  </a:cubicBezTo>
                  <a:cubicBezTo>
                    <a:pt x="318" y="45"/>
                    <a:pt x="247" y="26"/>
                    <a:pt x="176" y="7"/>
                  </a:cubicBezTo>
                  <a:cubicBezTo>
                    <a:pt x="169" y="7"/>
                    <a:pt x="169" y="7"/>
                    <a:pt x="16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5019158" y="1905546"/>
              <a:ext cx="339301" cy="234931"/>
            </a:xfrm>
            <a:custGeom>
              <a:avLst/>
              <a:gdLst/>
              <a:ahLst/>
              <a:cxnLst/>
              <a:rect l="l" t="t" r="r" b="b"/>
              <a:pathLst>
                <a:path w="3433" h="2377" extrusionOk="0">
                  <a:moveTo>
                    <a:pt x="3141" y="1104"/>
                  </a:moveTo>
                  <a:cubicBezTo>
                    <a:pt x="3141" y="1104"/>
                    <a:pt x="3141" y="1105"/>
                    <a:pt x="3140" y="1105"/>
                  </a:cubicBezTo>
                  <a:lnTo>
                    <a:pt x="3140" y="1105"/>
                  </a:lnTo>
                  <a:cubicBezTo>
                    <a:pt x="3141" y="1105"/>
                    <a:pt x="3141" y="1104"/>
                    <a:pt x="3141" y="1104"/>
                  </a:cubicBezTo>
                  <a:close/>
                  <a:moveTo>
                    <a:pt x="3140" y="1105"/>
                  </a:moveTo>
                  <a:cubicBezTo>
                    <a:pt x="3139" y="1106"/>
                    <a:pt x="3137" y="1107"/>
                    <a:pt x="3135" y="1107"/>
                  </a:cubicBezTo>
                  <a:lnTo>
                    <a:pt x="3122" y="1107"/>
                  </a:lnTo>
                  <a:cubicBezTo>
                    <a:pt x="3128" y="1114"/>
                    <a:pt x="3128" y="1114"/>
                    <a:pt x="3135" y="1114"/>
                  </a:cubicBezTo>
                  <a:cubicBezTo>
                    <a:pt x="3137" y="1111"/>
                    <a:pt x="3138" y="1108"/>
                    <a:pt x="3140" y="1105"/>
                  </a:cubicBezTo>
                  <a:close/>
                  <a:moveTo>
                    <a:pt x="1982" y="0"/>
                  </a:moveTo>
                  <a:cubicBezTo>
                    <a:pt x="1348" y="764"/>
                    <a:pt x="681" y="1509"/>
                    <a:pt x="1" y="2241"/>
                  </a:cubicBezTo>
                  <a:lnTo>
                    <a:pt x="150" y="2377"/>
                  </a:lnTo>
                  <a:cubicBezTo>
                    <a:pt x="765" y="1697"/>
                    <a:pt x="1451" y="1081"/>
                    <a:pt x="2189" y="596"/>
                  </a:cubicBezTo>
                  <a:cubicBezTo>
                    <a:pt x="2189" y="596"/>
                    <a:pt x="2196" y="589"/>
                    <a:pt x="2202" y="589"/>
                  </a:cubicBezTo>
                  <a:cubicBezTo>
                    <a:pt x="2202" y="550"/>
                    <a:pt x="2237" y="514"/>
                    <a:pt x="2276" y="514"/>
                  </a:cubicBezTo>
                  <a:cubicBezTo>
                    <a:pt x="2288" y="514"/>
                    <a:pt x="2300" y="517"/>
                    <a:pt x="2312" y="525"/>
                  </a:cubicBezTo>
                  <a:cubicBezTo>
                    <a:pt x="2578" y="699"/>
                    <a:pt x="2869" y="887"/>
                    <a:pt x="3109" y="1101"/>
                  </a:cubicBezTo>
                  <a:cubicBezTo>
                    <a:pt x="3115" y="1094"/>
                    <a:pt x="3122" y="1094"/>
                    <a:pt x="3128" y="1088"/>
                  </a:cubicBezTo>
                  <a:cubicBezTo>
                    <a:pt x="3130" y="1087"/>
                    <a:pt x="3131" y="1087"/>
                    <a:pt x="3132" y="1087"/>
                  </a:cubicBezTo>
                  <a:cubicBezTo>
                    <a:pt x="3140" y="1087"/>
                    <a:pt x="3144" y="1098"/>
                    <a:pt x="3141" y="1104"/>
                  </a:cubicBezTo>
                  <a:lnTo>
                    <a:pt x="3141" y="1104"/>
                  </a:lnTo>
                  <a:cubicBezTo>
                    <a:pt x="3207" y="998"/>
                    <a:pt x="3320" y="911"/>
                    <a:pt x="3433" y="842"/>
                  </a:cubicBezTo>
                  <a:cubicBezTo>
                    <a:pt x="2999" y="479"/>
                    <a:pt x="2533" y="162"/>
                    <a:pt x="198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5" name="Google Shape;165;p4"/>
          <p:cNvGrpSpPr/>
          <p:nvPr/>
        </p:nvGrpSpPr>
        <p:grpSpPr>
          <a:xfrm>
            <a:off x="2640884" y="1650803"/>
            <a:ext cx="775968" cy="548646"/>
            <a:chOff x="5428829" y="3364149"/>
            <a:chExt cx="901869" cy="641241"/>
          </a:xfrm>
        </p:grpSpPr>
        <p:sp>
          <p:nvSpPr>
            <p:cNvPr id="166" name="Google Shape;166;p4"/>
            <p:cNvSpPr/>
            <p:nvPr/>
          </p:nvSpPr>
          <p:spPr>
            <a:xfrm>
              <a:off x="5428829" y="3364149"/>
              <a:ext cx="901869" cy="641241"/>
            </a:xfrm>
            <a:custGeom>
              <a:avLst/>
              <a:gdLst/>
              <a:ahLst/>
              <a:cxnLst/>
              <a:rect l="l" t="t" r="r" b="b"/>
              <a:pathLst>
                <a:path w="9125" h="6488" extrusionOk="0">
                  <a:moveTo>
                    <a:pt x="6518" y="262"/>
                  </a:moveTo>
                  <a:cubicBezTo>
                    <a:pt x="6715" y="262"/>
                    <a:pt x="6910" y="265"/>
                    <a:pt x="7104" y="272"/>
                  </a:cubicBezTo>
                  <a:cubicBezTo>
                    <a:pt x="7771" y="298"/>
                    <a:pt x="8457" y="466"/>
                    <a:pt x="8755" y="1127"/>
                  </a:cubicBezTo>
                  <a:cubicBezTo>
                    <a:pt x="8904" y="1457"/>
                    <a:pt x="8930" y="1820"/>
                    <a:pt x="8930" y="2170"/>
                  </a:cubicBezTo>
                  <a:cubicBezTo>
                    <a:pt x="8924" y="2694"/>
                    <a:pt x="8606" y="2863"/>
                    <a:pt x="8173" y="2940"/>
                  </a:cubicBezTo>
                  <a:cubicBezTo>
                    <a:pt x="6735" y="3206"/>
                    <a:pt x="5271" y="3348"/>
                    <a:pt x="3814" y="3387"/>
                  </a:cubicBezTo>
                  <a:cubicBezTo>
                    <a:pt x="3717" y="3387"/>
                    <a:pt x="3704" y="3510"/>
                    <a:pt x="3776" y="3542"/>
                  </a:cubicBezTo>
                  <a:cubicBezTo>
                    <a:pt x="3756" y="3821"/>
                    <a:pt x="3769" y="4106"/>
                    <a:pt x="3769" y="4384"/>
                  </a:cubicBezTo>
                  <a:cubicBezTo>
                    <a:pt x="3478" y="4158"/>
                    <a:pt x="3316" y="3860"/>
                    <a:pt x="3193" y="3504"/>
                  </a:cubicBezTo>
                  <a:cubicBezTo>
                    <a:pt x="3232" y="3497"/>
                    <a:pt x="3219" y="3439"/>
                    <a:pt x="3180" y="3432"/>
                  </a:cubicBezTo>
                  <a:cubicBezTo>
                    <a:pt x="2293" y="3335"/>
                    <a:pt x="1762" y="2603"/>
                    <a:pt x="1826" y="1729"/>
                  </a:cubicBezTo>
                  <a:cubicBezTo>
                    <a:pt x="1898" y="829"/>
                    <a:pt x="2565" y="525"/>
                    <a:pt x="3361" y="447"/>
                  </a:cubicBezTo>
                  <a:cubicBezTo>
                    <a:pt x="4391" y="354"/>
                    <a:pt x="5472" y="262"/>
                    <a:pt x="6518" y="262"/>
                  </a:cubicBezTo>
                  <a:close/>
                  <a:moveTo>
                    <a:pt x="1762" y="2558"/>
                  </a:moveTo>
                  <a:cubicBezTo>
                    <a:pt x="1955" y="3097"/>
                    <a:pt x="2381" y="3523"/>
                    <a:pt x="2976" y="3523"/>
                  </a:cubicBezTo>
                  <a:cubicBezTo>
                    <a:pt x="3017" y="3523"/>
                    <a:pt x="3059" y="3521"/>
                    <a:pt x="3102" y="3517"/>
                  </a:cubicBezTo>
                  <a:cubicBezTo>
                    <a:pt x="3134" y="3963"/>
                    <a:pt x="3445" y="4358"/>
                    <a:pt x="3808" y="4598"/>
                  </a:cubicBezTo>
                  <a:cubicBezTo>
                    <a:pt x="3821" y="4606"/>
                    <a:pt x="3835" y="4610"/>
                    <a:pt x="3848" y="4610"/>
                  </a:cubicBezTo>
                  <a:cubicBezTo>
                    <a:pt x="3888" y="4610"/>
                    <a:pt x="3924" y="4577"/>
                    <a:pt x="3924" y="4533"/>
                  </a:cubicBezTo>
                  <a:cubicBezTo>
                    <a:pt x="3931" y="4209"/>
                    <a:pt x="3944" y="3873"/>
                    <a:pt x="3931" y="3549"/>
                  </a:cubicBezTo>
                  <a:cubicBezTo>
                    <a:pt x="4747" y="3530"/>
                    <a:pt x="5556" y="3484"/>
                    <a:pt x="6372" y="3394"/>
                  </a:cubicBezTo>
                  <a:cubicBezTo>
                    <a:pt x="6903" y="3335"/>
                    <a:pt x="7512" y="3303"/>
                    <a:pt x="8069" y="3193"/>
                  </a:cubicBezTo>
                  <a:cubicBezTo>
                    <a:pt x="8108" y="3672"/>
                    <a:pt x="8153" y="4145"/>
                    <a:pt x="8192" y="4617"/>
                  </a:cubicBezTo>
                  <a:cubicBezTo>
                    <a:pt x="8224" y="4974"/>
                    <a:pt x="8147" y="5220"/>
                    <a:pt x="7765" y="5356"/>
                  </a:cubicBezTo>
                  <a:cubicBezTo>
                    <a:pt x="7531" y="5440"/>
                    <a:pt x="7259" y="5446"/>
                    <a:pt x="7020" y="5459"/>
                  </a:cubicBezTo>
                  <a:cubicBezTo>
                    <a:pt x="7000" y="5459"/>
                    <a:pt x="6987" y="5466"/>
                    <a:pt x="6981" y="5479"/>
                  </a:cubicBezTo>
                  <a:cubicBezTo>
                    <a:pt x="6970" y="5474"/>
                    <a:pt x="6958" y="5471"/>
                    <a:pt x="6946" y="5471"/>
                  </a:cubicBezTo>
                  <a:cubicBezTo>
                    <a:pt x="6924" y="5471"/>
                    <a:pt x="6903" y="5482"/>
                    <a:pt x="6890" y="5511"/>
                  </a:cubicBezTo>
                  <a:cubicBezTo>
                    <a:pt x="6748" y="5790"/>
                    <a:pt x="6573" y="6010"/>
                    <a:pt x="6340" y="6198"/>
                  </a:cubicBezTo>
                  <a:cubicBezTo>
                    <a:pt x="6372" y="6003"/>
                    <a:pt x="6359" y="5822"/>
                    <a:pt x="6301" y="5608"/>
                  </a:cubicBezTo>
                  <a:cubicBezTo>
                    <a:pt x="6290" y="5563"/>
                    <a:pt x="6253" y="5542"/>
                    <a:pt x="6210" y="5542"/>
                  </a:cubicBezTo>
                  <a:cubicBezTo>
                    <a:pt x="6204" y="5542"/>
                    <a:pt x="6197" y="5543"/>
                    <a:pt x="6191" y="5543"/>
                  </a:cubicBezTo>
                  <a:cubicBezTo>
                    <a:pt x="4624" y="5764"/>
                    <a:pt x="3044" y="5893"/>
                    <a:pt x="1457" y="5900"/>
                  </a:cubicBezTo>
                  <a:cubicBezTo>
                    <a:pt x="1354" y="5900"/>
                    <a:pt x="1236" y="5914"/>
                    <a:pt x="1120" y="5914"/>
                  </a:cubicBezTo>
                  <a:cubicBezTo>
                    <a:pt x="1063" y="5914"/>
                    <a:pt x="1006" y="5910"/>
                    <a:pt x="952" y="5900"/>
                  </a:cubicBezTo>
                  <a:cubicBezTo>
                    <a:pt x="915" y="5909"/>
                    <a:pt x="880" y="5913"/>
                    <a:pt x="847" y="5913"/>
                  </a:cubicBezTo>
                  <a:cubicBezTo>
                    <a:pt x="711" y="5913"/>
                    <a:pt x="604" y="5838"/>
                    <a:pt x="531" y="5692"/>
                  </a:cubicBezTo>
                  <a:cubicBezTo>
                    <a:pt x="337" y="5608"/>
                    <a:pt x="259" y="5472"/>
                    <a:pt x="292" y="5278"/>
                  </a:cubicBezTo>
                  <a:cubicBezTo>
                    <a:pt x="201" y="4935"/>
                    <a:pt x="246" y="4488"/>
                    <a:pt x="240" y="4125"/>
                  </a:cubicBezTo>
                  <a:cubicBezTo>
                    <a:pt x="233" y="3711"/>
                    <a:pt x="104" y="3031"/>
                    <a:pt x="557" y="2791"/>
                  </a:cubicBezTo>
                  <a:cubicBezTo>
                    <a:pt x="874" y="2623"/>
                    <a:pt x="1412" y="2597"/>
                    <a:pt x="1762" y="2558"/>
                  </a:cubicBezTo>
                  <a:close/>
                  <a:moveTo>
                    <a:pt x="6835" y="48"/>
                  </a:moveTo>
                  <a:cubicBezTo>
                    <a:pt x="6208" y="48"/>
                    <a:pt x="5564" y="144"/>
                    <a:pt x="5051" y="169"/>
                  </a:cubicBezTo>
                  <a:cubicBezTo>
                    <a:pt x="4099" y="220"/>
                    <a:pt x="2338" y="0"/>
                    <a:pt x="1807" y="1056"/>
                  </a:cubicBezTo>
                  <a:cubicBezTo>
                    <a:pt x="1600" y="1470"/>
                    <a:pt x="1587" y="2001"/>
                    <a:pt x="1729" y="2461"/>
                  </a:cubicBezTo>
                  <a:cubicBezTo>
                    <a:pt x="1185" y="2474"/>
                    <a:pt x="207" y="2455"/>
                    <a:pt x="97" y="3102"/>
                  </a:cubicBezTo>
                  <a:cubicBezTo>
                    <a:pt x="0" y="3691"/>
                    <a:pt x="71" y="4378"/>
                    <a:pt x="104" y="4967"/>
                  </a:cubicBezTo>
                  <a:cubicBezTo>
                    <a:pt x="123" y="5252"/>
                    <a:pt x="65" y="5731"/>
                    <a:pt x="311" y="5951"/>
                  </a:cubicBezTo>
                  <a:cubicBezTo>
                    <a:pt x="445" y="6068"/>
                    <a:pt x="649" y="6096"/>
                    <a:pt x="855" y="6096"/>
                  </a:cubicBezTo>
                  <a:cubicBezTo>
                    <a:pt x="1037" y="6096"/>
                    <a:pt x="1220" y="6074"/>
                    <a:pt x="1360" y="6074"/>
                  </a:cubicBezTo>
                  <a:cubicBezTo>
                    <a:pt x="1969" y="6074"/>
                    <a:pt x="2577" y="6062"/>
                    <a:pt x="3186" y="6029"/>
                  </a:cubicBezTo>
                  <a:cubicBezTo>
                    <a:pt x="3763" y="5997"/>
                    <a:pt x="4339" y="5951"/>
                    <a:pt x="4909" y="5893"/>
                  </a:cubicBezTo>
                  <a:cubicBezTo>
                    <a:pt x="5213" y="5854"/>
                    <a:pt x="5511" y="5822"/>
                    <a:pt x="5815" y="5783"/>
                  </a:cubicBezTo>
                  <a:cubicBezTo>
                    <a:pt x="5849" y="5778"/>
                    <a:pt x="5879" y="5776"/>
                    <a:pt x="5908" y="5776"/>
                  </a:cubicBezTo>
                  <a:cubicBezTo>
                    <a:pt x="6234" y="5776"/>
                    <a:pt x="6216" y="6075"/>
                    <a:pt x="6126" y="6379"/>
                  </a:cubicBezTo>
                  <a:cubicBezTo>
                    <a:pt x="6111" y="6435"/>
                    <a:pt x="6156" y="6488"/>
                    <a:pt x="6208" y="6488"/>
                  </a:cubicBezTo>
                  <a:cubicBezTo>
                    <a:pt x="6222" y="6488"/>
                    <a:pt x="6236" y="6484"/>
                    <a:pt x="6249" y="6476"/>
                  </a:cubicBezTo>
                  <a:cubicBezTo>
                    <a:pt x="6592" y="6243"/>
                    <a:pt x="6851" y="5964"/>
                    <a:pt x="7026" y="5589"/>
                  </a:cubicBezTo>
                  <a:cubicBezTo>
                    <a:pt x="7033" y="5576"/>
                    <a:pt x="7033" y="5569"/>
                    <a:pt x="7033" y="5563"/>
                  </a:cubicBezTo>
                  <a:cubicBezTo>
                    <a:pt x="7109" y="5566"/>
                    <a:pt x="7200" y="5569"/>
                    <a:pt x="7299" y="5569"/>
                  </a:cubicBezTo>
                  <a:cubicBezTo>
                    <a:pt x="7684" y="5569"/>
                    <a:pt x="8180" y="5520"/>
                    <a:pt x="8334" y="5200"/>
                  </a:cubicBezTo>
                  <a:cubicBezTo>
                    <a:pt x="8438" y="4987"/>
                    <a:pt x="8360" y="4656"/>
                    <a:pt x="8341" y="4436"/>
                  </a:cubicBezTo>
                  <a:cubicBezTo>
                    <a:pt x="8302" y="4022"/>
                    <a:pt x="8270" y="3601"/>
                    <a:pt x="8231" y="3180"/>
                  </a:cubicBezTo>
                  <a:cubicBezTo>
                    <a:pt x="8231" y="3173"/>
                    <a:pt x="8224" y="3167"/>
                    <a:pt x="8224" y="3160"/>
                  </a:cubicBezTo>
                  <a:cubicBezTo>
                    <a:pt x="8386" y="3122"/>
                    <a:pt x="8548" y="3076"/>
                    <a:pt x="8697" y="3024"/>
                  </a:cubicBezTo>
                  <a:cubicBezTo>
                    <a:pt x="9105" y="2869"/>
                    <a:pt x="9124" y="2474"/>
                    <a:pt x="9118" y="2085"/>
                  </a:cubicBezTo>
                  <a:cubicBezTo>
                    <a:pt x="9112" y="1548"/>
                    <a:pt x="9021" y="972"/>
                    <a:pt x="8606" y="583"/>
                  </a:cubicBezTo>
                  <a:cubicBezTo>
                    <a:pt x="8158" y="158"/>
                    <a:pt x="7506" y="48"/>
                    <a:pt x="6835" y="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5602877" y="3389945"/>
              <a:ext cx="708647" cy="407596"/>
            </a:xfrm>
            <a:custGeom>
              <a:avLst/>
              <a:gdLst/>
              <a:ahLst/>
              <a:cxnLst/>
              <a:rect l="l" t="t" r="r" b="b"/>
              <a:pathLst>
                <a:path w="7170" h="4124" extrusionOk="0">
                  <a:moveTo>
                    <a:pt x="6277" y="445"/>
                  </a:moveTo>
                  <a:cubicBezTo>
                    <a:pt x="6278" y="445"/>
                    <a:pt x="6280" y="445"/>
                    <a:pt x="6282" y="445"/>
                  </a:cubicBezTo>
                  <a:cubicBezTo>
                    <a:pt x="6489" y="497"/>
                    <a:pt x="6664" y="665"/>
                    <a:pt x="6703" y="872"/>
                  </a:cubicBezTo>
                  <a:cubicBezTo>
                    <a:pt x="6711" y="900"/>
                    <a:pt x="6690" y="918"/>
                    <a:pt x="6670" y="918"/>
                  </a:cubicBezTo>
                  <a:cubicBezTo>
                    <a:pt x="6657" y="918"/>
                    <a:pt x="6643" y="910"/>
                    <a:pt x="6638" y="892"/>
                  </a:cubicBezTo>
                  <a:cubicBezTo>
                    <a:pt x="6586" y="704"/>
                    <a:pt x="6457" y="555"/>
                    <a:pt x="6269" y="497"/>
                  </a:cubicBezTo>
                  <a:cubicBezTo>
                    <a:pt x="6239" y="491"/>
                    <a:pt x="6248" y="445"/>
                    <a:pt x="6277" y="445"/>
                  </a:cubicBezTo>
                  <a:close/>
                  <a:moveTo>
                    <a:pt x="6355" y="701"/>
                  </a:moveTo>
                  <a:cubicBezTo>
                    <a:pt x="6361" y="701"/>
                    <a:pt x="6367" y="702"/>
                    <a:pt x="6373" y="704"/>
                  </a:cubicBezTo>
                  <a:cubicBezTo>
                    <a:pt x="6535" y="775"/>
                    <a:pt x="6696" y="931"/>
                    <a:pt x="6716" y="1112"/>
                  </a:cubicBezTo>
                  <a:cubicBezTo>
                    <a:pt x="6724" y="1155"/>
                    <a:pt x="6693" y="1184"/>
                    <a:pt x="6662" y="1184"/>
                  </a:cubicBezTo>
                  <a:cubicBezTo>
                    <a:pt x="6643" y="1184"/>
                    <a:pt x="6622" y="1172"/>
                    <a:pt x="6612" y="1144"/>
                  </a:cubicBezTo>
                  <a:cubicBezTo>
                    <a:pt x="6560" y="983"/>
                    <a:pt x="6489" y="860"/>
                    <a:pt x="6327" y="782"/>
                  </a:cubicBezTo>
                  <a:cubicBezTo>
                    <a:pt x="6282" y="759"/>
                    <a:pt x="6312" y="701"/>
                    <a:pt x="6355" y="701"/>
                  </a:cubicBezTo>
                  <a:close/>
                  <a:moveTo>
                    <a:pt x="5751" y="847"/>
                  </a:moveTo>
                  <a:cubicBezTo>
                    <a:pt x="5842" y="847"/>
                    <a:pt x="5835" y="983"/>
                    <a:pt x="5751" y="989"/>
                  </a:cubicBezTo>
                  <a:cubicBezTo>
                    <a:pt x="4158" y="1041"/>
                    <a:pt x="2584" y="1196"/>
                    <a:pt x="998" y="1365"/>
                  </a:cubicBezTo>
                  <a:cubicBezTo>
                    <a:pt x="996" y="1365"/>
                    <a:pt x="994" y="1365"/>
                    <a:pt x="993" y="1365"/>
                  </a:cubicBezTo>
                  <a:cubicBezTo>
                    <a:pt x="958" y="1365"/>
                    <a:pt x="954" y="1300"/>
                    <a:pt x="991" y="1293"/>
                  </a:cubicBezTo>
                  <a:cubicBezTo>
                    <a:pt x="2558" y="1015"/>
                    <a:pt x="4158" y="892"/>
                    <a:pt x="5751" y="847"/>
                  </a:cubicBezTo>
                  <a:close/>
                  <a:moveTo>
                    <a:pt x="6184" y="1837"/>
                  </a:moveTo>
                  <a:cubicBezTo>
                    <a:pt x="6256" y="1837"/>
                    <a:pt x="6254" y="1954"/>
                    <a:pt x="6178" y="1960"/>
                  </a:cubicBezTo>
                  <a:cubicBezTo>
                    <a:pt x="4495" y="2129"/>
                    <a:pt x="2792" y="2278"/>
                    <a:pt x="1108" y="2336"/>
                  </a:cubicBezTo>
                  <a:cubicBezTo>
                    <a:pt x="1076" y="2336"/>
                    <a:pt x="1076" y="2291"/>
                    <a:pt x="1108" y="2284"/>
                  </a:cubicBezTo>
                  <a:cubicBezTo>
                    <a:pt x="2785" y="2071"/>
                    <a:pt x="4488" y="1941"/>
                    <a:pt x="6178" y="1837"/>
                  </a:cubicBezTo>
                  <a:cubicBezTo>
                    <a:pt x="6180" y="1837"/>
                    <a:pt x="6182" y="1837"/>
                    <a:pt x="6184" y="1837"/>
                  </a:cubicBezTo>
                  <a:close/>
                  <a:moveTo>
                    <a:pt x="4734" y="0"/>
                  </a:moveTo>
                  <a:cubicBezTo>
                    <a:pt x="3695" y="0"/>
                    <a:pt x="2624" y="89"/>
                    <a:pt x="1607" y="186"/>
                  </a:cubicBezTo>
                  <a:cubicBezTo>
                    <a:pt x="810" y="257"/>
                    <a:pt x="137" y="568"/>
                    <a:pt x="65" y="1468"/>
                  </a:cubicBezTo>
                  <a:cubicBezTo>
                    <a:pt x="1" y="2342"/>
                    <a:pt x="532" y="3074"/>
                    <a:pt x="1419" y="3171"/>
                  </a:cubicBezTo>
                  <a:cubicBezTo>
                    <a:pt x="1458" y="3171"/>
                    <a:pt x="1471" y="3236"/>
                    <a:pt x="1432" y="3243"/>
                  </a:cubicBezTo>
                  <a:cubicBezTo>
                    <a:pt x="1555" y="3599"/>
                    <a:pt x="1717" y="3897"/>
                    <a:pt x="2008" y="4123"/>
                  </a:cubicBezTo>
                  <a:cubicBezTo>
                    <a:pt x="2008" y="3845"/>
                    <a:pt x="2002" y="3560"/>
                    <a:pt x="2015" y="3281"/>
                  </a:cubicBezTo>
                  <a:cubicBezTo>
                    <a:pt x="1950" y="3249"/>
                    <a:pt x="1956" y="3126"/>
                    <a:pt x="2053" y="3120"/>
                  </a:cubicBezTo>
                  <a:cubicBezTo>
                    <a:pt x="3510" y="3087"/>
                    <a:pt x="4974" y="2945"/>
                    <a:pt x="6412" y="2679"/>
                  </a:cubicBezTo>
                  <a:cubicBezTo>
                    <a:pt x="6845" y="2602"/>
                    <a:pt x="7163" y="2433"/>
                    <a:pt x="7169" y="1909"/>
                  </a:cubicBezTo>
                  <a:cubicBezTo>
                    <a:pt x="7169" y="1559"/>
                    <a:pt x="7143" y="1196"/>
                    <a:pt x="6994" y="866"/>
                  </a:cubicBezTo>
                  <a:cubicBezTo>
                    <a:pt x="6696" y="205"/>
                    <a:pt x="6010" y="37"/>
                    <a:pt x="5343" y="11"/>
                  </a:cubicBezTo>
                  <a:cubicBezTo>
                    <a:pt x="5142" y="4"/>
                    <a:pt x="4938" y="0"/>
                    <a:pt x="47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6223658" y="3459129"/>
              <a:ext cx="43784" cy="47935"/>
            </a:xfrm>
            <a:custGeom>
              <a:avLst/>
              <a:gdLst/>
              <a:ahLst/>
              <a:cxnLst/>
              <a:rect l="l" t="t" r="r" b="b"/>
              <a:pathLst>
                <a:path w="443" h="485" extrusionOk="0">
                  <a:moveTo>
                    <a:pt x="74" y="1"/>
                  </a:moveTo>
                  <a:cubicBezTo>
                    <a:pt x="31" y="1"/>
                    <a:pt x="1" y="59"/>
                    <a:pt x="46" y="82"/>
                  </a:cubicBezTo>
                  <a:cubicBezTo>
                    <a:pt x="208" y="160"/>
                    <a:pt x="279" y="283"/>
                    <a:pt x="331" y="444"/>
                  </a:cubicBezTo>
                  <a:cubicBezTo>
                    <a:pt x="342" y="473"/>
                    <a:pt x="362" y="485"/>
                    <a:pt x="382" y="485"/>
                  </a:cubicBezTo>
                  <a:cubicBezTo>
                    <a:pt x="413" y="485"/>
                    <a:pt x="443" y="458"/>
                    <a:pt x="435" y="419"/>
                  </a:cubicBezTo>
                  <a:cubicBezTo>
                    <a:pt x="415" y="237"/>
                    <a:pt x="254" y="75"/>
                    <a:pt x="92" y="4"/>
                  </a:cubicBezTo>
                  <a:cubicBezTo>
                    <a:pt x="86" y="2"/>
                    <a:pt x="80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6219606" y="3433729"/>
              <a:ext cx="46551" cy="46947"/>
            </a:xfrm>
            <a:custGeom>
              <a:avLst/>
              <a:gdLst/>
              <a:ahLst/>
              <a:cxnLst/>
              <a:rect l="l" t="t" r="r" b="b"/>
              <a:pathLst>
                <a:path w="471" h="475" extrusionOk="0">
                  <a:moveTo>
                    <a:pt x="32" y="0"/>
                  </a:moveTo>
                  <a:cubicBezTo>
                    <a:pt x="7" y="0"/>
                    <a:pt x="0" y="42"/>
                    <a:pt x="29" y="54"/>
                  </a:cubicBezTo>
                  <a:cubicBezTo>
                    <a:pt x="217" y="112"/>
                    <a:pt x="346" y="261"/>
                    <a:pt x="398" y="449"/>
                  </a:cubicBezTo>
                  <a:cubicBezTo>
                    <a:pt x="403" y="467"/>
                    <a:pt x="417" y="475"/>
                    <a:pt x="430" y="475"/>
                  </a:cubicBezTo>
                  <a:cubicBezTo>
                    <a:pt x="450" y="475"/>
                    <a:pt x="471" y="457"/>
                    <a:pt x="463" y="429"/>
                  </a:cubicBezTo>
                  <a:cubicBezTo>
                    <a:pt x="424" y="222"/>
                    <a:pt x="249" y="54"/>
                    <a:pt x="42" y="2"/>
                  </a:cubicBezTo>
                  <a:cubicBezTo>
                    <a:pt x="38" y="1"/>
                    <a:pt x="35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6202211" y="3714419"/>
              <a:ext cx="16505" cy="51493"/>
            </a:xfrm>
            <a:custGeom>
              <a:avLst/>
              <a:gdLst/>
              <a:ahLst/>
              <a:cxnLst/>
              <a:rect l="l" t="t" r="r" b="b"/>
              <a:pathLst>
                <a:path w="167" h="521" extrusionOk="0">
                  <a:moveTo>
                    <a:pt x="33" y="1"/>
                  </a:moveTo>
                  <a:cubicBezTo>
                    <a:pt x="16" y="1"/>
                    <a:pt x="1" y="15"/>
                    <a:pt x="4" y="37"/>
                  </a:cubicBezTo>
                  <a:cubicBezTo>
                    <a:pt x="17" y="115"/>
                    <a:pt x="37" y="193"/>
                    <a:pt x="50" y="264"/>
                  </a:cubicBezTo>
                  <a:cubicBezTo>
                    <a:pt x="63" y="342"/>
                    <a:pt x="63" y="419"/>
                    <a:pt x="82" y="497"/>
                  </a:cubicBezTo>
                  <a:cubicBezTo>
                    <a:pt x="85" y="513"/>
                    <a:pt x="97" y="521"/>
                    <a:pt x="110" y="521"/>
                  </a:cubicBezTo>
                  <a:cubicBezTo>
                    <a:pt x="128" y="521"/>
                    <a:pt x="150" y="507"/>
                    <a:pt x="153" y="484"/>
                  </a:cubicBezTo>
                  <a:cubicBezTo>
                    <a:pt x="166" y="342"/>
                    <a:pt x="108" y="160"/>
                    <a:pt x="63" y="24"/>
                  </a:cubicBezTo>
                  <a:cubicBezTo>
                    <a:pt x="57" y="8"/>
                    <a:pt x="45" y="1"/>
                    <a:pt x="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5709124" y="3571504"/>
              <a:ext cx="512163" cy="48824"/>
            </a:xfrm>
            <a:custGeom>
              <a:avLst/>
              <a:gdLst/>
              <a:ahLst/>
              <a:cxnLst/>
              <a:rect l="l" t="t" r="r" b="b"/>
              <a:pathLst>
                <a:path w="5182" h="494" extrusionOk="0">
                  <a:moveTo>
                    <a:pt x="5109" y="0"/>
                  </a:moveTo>
                  <a:cubicBezTo>
                    <a:pt x="5107" y="0"/>
                    <a:pt x="5105" y="0"/>
                    <a:pt x="5103" y="0"/>
                  </a:cubicBezTo>
                  <a:cubicBezTo>
                    <a:pt x="3413" y="98"/>
                    <a:pt x="1710" y="234"/>
                    <a:pt x="33" y="447"/>
                  </a:cubicBezTo>
                  <a:cubicBezTo>
                    <a:pt x="3" y="453"/>
                    <a:pt x="1" y="493"/>
                    <a:pt x="27" y="493"/>
                  </a:cubicBezTo>
                  <a:cubicBezTo>
                    <a:pt x="29" y="493"/>
                    <a:pt x="31" y="493"/>
                    <a:pt x="33" y="493"/>
                  </a:cubicBezTo>
                  <a:cubicBezTo>
                    <a:pt x="1717" y="441"/>
                    <a:pt x="3420" y="292"/>
                    <a:pt x="5103" y="123"/>
                  </a:cubicBezTo>
                  <a:cubicBezTo>
                    <a:pt x="5179" y="117"/>
                    <a:pt x="5181" y="0"/>
                    <a:pt x="5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6185014" y="3725785"/>
              <a:ext cx="18383" cy="47836"/>
            </a:xfrm>
            <a:custGeom>
              <a:avLst/>
              <a:gdLst/>
              <a:ahLst/>
              <a:cxnLst/>
              <a:rect l="l" t="t" r="r" b="b"/>
              <a:pathLst>
                <a:path w="186" h="484" extrusionOk="0">
                  <a:moveTo>
                    <a:pt x="23" y="1"/>
                  </a:moveTo>
                  <a:cubicBezTo>
                    <a:pt x="11" y="1"/>
                    <a:pt x="0" y="9"/>
                    <a:pt x="3" y="26"/>
                  </a:cubicBezTo>
                  <a:cubicBezTo>
                    <a:pt x="23" y="168"/>
                    <a:pt x="55" y="317"/>
                    <a:pt x="101" y="453"/>
                  </a:cubicBezTo>
                  <a:cubicBezTo>
                    <a:pt x="109" y="475"/>
                    <a:pt x="125" y="484"/>
                    <a:pt x="141" y="484"/>
                  </a:cubicBezTo>
                  <a:cubicBezTo>
                    <a:pt x="164" y="484"/>
                    <a:pt x="186" y="465"/>
                    <a:pt x="178" y="434"/>
                  </a:cubicBezTo>
                  <a:cubicBezTo>
                    <a:pt x="146" y="298"/>
                    <a:pt x="101" y="149"/>
                    <a:pt x="49" y="19"/>
                  </a:cubicBezTo>
                  <a:cubicBezTo>
                    <a:pt x="46" y="7"/>
                    <a:pt x="34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5697165" y="3473559"/>
              <a:ext cx="483105" cy="51394"/>
            </a:xfrm>
            <a:custGeom>
              <a:avLst/>
              <a:gdLst/>
              <a:ahLst/>
              <a:cxnLst/>
              <a:rect l="l" t="t" r="r" b="b"/>
              <a:pathLst>
                <a:path w="4888" h="520" extrusionOk="0">
                  <a:moveTo>
                    <a:pt x="4797" y="1"/>
                  </a:moveTo>
                  <a:cubicBezTo>
                    <a:pt x="3204" y="46"/>
                    <a:pt x="1604" y="169"/>
                    <a:pt x="37" y="447"/>
                  </a:cubicBezTo>
                  <a:cubicBezTo>
                    <a:pt x="0" y="454"/>
                    <a:pt x="4" y="519"/>
                    <a:pt x="39" y="519"/>
                  </a:cubicBezTo>
                  <a:cubicBezTo>
                    <a:pt x="40" y="519"/>
                    <a:pt x="42" y="519"/>
                    <a:pt x="44" y="519"/>
                  </a:cubicBezTo>
                  <a:cubicBezTo>
                    <a:pt x="1630" y="350"/>
                    <a:pt x="3204" y="195"/>
                    <a:pt x="4797" y="143"/>
                  </a:cubicBezTo>
                  <a:cubicBezTo>
                    <a:pt x="4881" y="137"/>
                    <a:pt x="4888" y="1"/>
                    <a:pt x="4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5501075" y="3815325"/>
              <a:ext cx="665746" cy="48425"/>
            </a:xfrm>
            <a:custGeom>
              <a:avLst/>
              <a:gdLst/>
              <a:ahLst/>
              <a:cxnLst/>
              <a:rect l="l" t="t" r="r" b="b"/>
              <a:pathLst>
                <a:path w="6645" h="490" extrusionOk="0">
                  <a:moveTo>
                    <a:pt x="6560" y="0"/>
                  </a:moveTo>
                  <a:cubicBezTo>
                    <a:pt x="6558" y="0"/>
                    <a:pt x="6556" y="0"/>
                    <a:pt x="6554" y="1"/>
                  </a:cubicBezTo>
                  <a:cubicBezTo>
                    <a:pt x="4391" y="137"/>
                    <a:pt x="2189" y="182"/>
                    <a:pt x="39" y="428"/>
                  </a:cubicBezTo>
                  <a:cubicBezTo>
                    <a:pt x="1" y="428"/>
                    <a:pt x="1" y="486"/>
                    <a:pt x="39" y="486"/>
                  </a:cubicBezTo>
                  <a:cubicBezTo>
                    <a:pt x="188" y="489"/>
                    <a:pt x="337" y="490"/>
                    <a:pt x="486" y="490"/>
                  </a:cubicBezTo>
                  <a:cubicBezTo>
                    <a:pt x="2504" y="490"/>
                    <a:pt x="4546" y="294"/>
                    <a:pt x="6554" y="150"/>
                  </a:cubicBezTo>
                  <a:cubicBezTo>
                    <a:pt x="6643" y="137"/>
                    <a:pt x="6645" y="0"/>
                    <a:pt x="65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5493380" y="3671425"/>
              <a:ext cx="28325" cy="35185"/>
            </a:xfrm>
            <a:custGeom>
              <a:avLst/>
              <a:gdLst/>
              <a:ahLst/>
              <a:cxnLst/>
              <a:rect l="l" t="t" r="r" b="b"/>
              <a:pathLst>
                <a:path w="283" h="356" extrusionOk="0">
                  <a:moveTo>
                    <a:pt x="220" y="0"/>
                  </a:moveTo>
                  <a:cubicBezTo>
                    <a:pt x="213" y="0"/>
                    <a:pt x="206" y="2"/>
                    <a:pt x="198" y="6"/>
                  </a:cubicBezTo>
                  <a:cubicBezTo>
                    <a:pt x="88" y="71"/>
                    <a:pt x="11" y="194"/>
                    <a:pt x="4" y="323"/>
                  </a:cubicBezTo>
                  <a:cubicBezTo>
                    <a:pt x="1" y="344"/>
                    <a:pt x="18" y="356"/>
                    <a:pt x="37" y="356"/>
                  </a:cubicBezTo>
                  <a:cubicBezTo>
                    <a:pt x="53" y="356"/>
                    <a:pt x="69" y="348"/>
                    <a:pt x="75" y="330"/>
                  </a:cubicBezTo>
                  <a:cubicBezTo>
                    <a:pt x="108" y="220"/>
                    <a:pt x="160" y="142"/>
                    <a:pt x="250" y="71"/>
                  </a:cubicBezTo>
                  <a:cubicBezTo>
                    <a:pt x="283" y="49"/>
                    <a:pt x="25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5472962" y="3674192"/>
              <a:ext cx="23922" cy="57324"/>
            </a:xfrm>
            <a:custGeom>
              <a:avLst/>
              <a:gdLst/>
              <a:ahLst/>
              <a:cxnLst/>
              <a:rect l="l" t="t" r="r" b="b"/>
              <a:pathLst>
                <a:path w="239" h="580" extrusionOk="0">
                  <a:moveTo>
                    <a:pt x="175" y="1"/>
                  </a:moveTo>
                  <a:cubicBezTo>
                    <a:pt x="161" y="1"/>
                    <a:pt x="147" y="7"/>
                    <a:pt x="137" y="23"/>
                  </a:cubicBezTo>
                  <a:cubicBezTo>
                    <a:pt x="33" y="179"/>
                    <a:pt x="1" y="373"/>
                    <a:pt x="33" y="554"/>
                  </a:cubicBezTo>
                  <a:cubicBezTo>
                    <a:pt x="36" y="572"/>
                    <a:pt x="52" y="580"/>
                    <a:pt x="68" y="580"/>
                  </a:cubicBezTo>
                  <a:cubicBezTo>
                    <a:pt x="89" y="580"/>
                    <a:pt x="111" y="567"/>
                    <a:pt x="111" y="541"/>
                  </a:cubicBezTo>
                  <a:cubicBezTo>
                    <a:pt x="111" y="367"/>
                    <a:pt x="143" y="231"/>
                    <a:pt x="221" y="75"/>
                  </a:cubicBezTo>
                  <a:cubicBezTo>
                    <a:pt x="239" y="35"/>
                    <a:pt x="207" y="1"/>
                    <a:pt x="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7" name="Google Shape;177;p4"/>
          <p:cNvGrpSpPr/>
          <p:nvPr/>
        </p:nvGrpSpPr>
        <p:grpSpPr>
          <a:xfrm>
            <a:off x="5447388" y="1652454"/>
            <a:ext cx="493792" cy="548633"/>
            <a:chOff x="3394808" y="4361293"/>
            <a:chExt cx="377056" cy="412537"/>
          </a:xfrm>
        </p:grpSpPr>
        <p:sp>
          <p:nvSpPr>
            <p:cNvPr id="178" name="Google Shape;178;p4"/>
            <p:cNvSpPr/>
            <p:nvPr/>
          </p:nvSpPr>
          <p:spPr>
            <a:xfrm>
              <a:off x="3545234" y="4531782"/>
              <a:ext cx="64045" cy="58807"/>
            </a:xfrm>
            <a:custGeom>
              <a:avLst/>
              <a:gdLst/>
              <a:ahLst/>
              <a:cxnLst/>
              <a:rect l="l" t="t" r="r" b="b"/>
              <a:pathLst>
                <a:path w="648" h="595" extrusionOk="0">
                  <a:moveTo>
                    <a:pt x="349" y="124"/>
                  </a:moveTo>
                  <a:cubicBezTo>
                    <a:pt x="459" y="124"/>
                    <a:pt x="553" y="233"/>
                    <a:pt x="518" y="354"/>
                  </a:cubicBezTo>
                  <a:cubicBezTo>
                    <a:pt x="489" y="440"/>
                    <a:pt x="399" y="486"/>
                    <a:pt x="316" y="486"/>
                  </a:cubicBezTo>
                  <a:cubicBezTo>
                    <a:pt x="305" y="486"/>
                    <a:pt x="295" y="485"/>
                    <a:pt x="285" y="484"/>
                  </a:cubicBezTo>
                  <a:cubicBezTo>
                    <a:pt x="91" y="464"/>
                    <a:pt x="91" y="257"/>
                    <a:pt x="194" y="147"/>
                  </a:cubicBezTo>
                  <a:lnTo>
                    <a:pt x="194" y="147"/>
                  </a:lnTo>
                  <a:cubicBezTo>
                    <a:pt x="206" y="155"/>
                    <a:pt x="219" y="163"/>
                    <a:pt x="231" y="163"/>
                  </a:cubicBezTo>
                  <a:cubicBezTo>
                    <a:pt x="238" y="163"/>
                    <a:pt x="245" y="161"/>
                    <a:pt x="252" y="153"/>
                  </a:cubicBezTo>
                  <a:cubicBezTo>
                    <a:pt x="284" y="133"/>
                    <a:pt x="317" y="124"/>
                    <a:pt x="349" y="124"/>
                  </a:cubicBezTo>
                  <a:close/>
                  <a:moveTo>
                    <a:pt x="313" y="0"/>
                  </a:moveTo>
                  <a:cubicBezTo>
                    <a:pt x="154" y="0"/>
                    <a:pt x="25" y="137"/>
                    <a:pt x="13" y="296"/>
                  </a:cubicBezTo>
                  <a:cubicBezTo>
                    <a:pt x="0" y="473"/>
                    <a:pt x="148" y="594"/>
                    <a:pt x="311" y="594"/>
                  </a:cubicBezTo>
                  <a:cubicBezTo>
                    <a:pt x="315" y="594"/>
                    <a:pt x="319" y="594"/>
                    <a:pt x="324" y="594"/>
                  </a:cubicBezTo>
                  <a:cubicBezTo>
                    <a:pt x="499" y="587"/>
                    <a:pt x="648" y="451"/>
                    <a:pt x="635" y="270"/>
                  </a:cubicBezTo>
                  <a:cubicBezTo>
                    <a:pt x="622" y="121"/>
                    <a:pt x="505" y="30"/>
                    <a:pt x="382" y="17"/>
                  </a:cubicBezTo>
                  <a:cubicBezTo>
                    <a:pt x="382" y="11"/>
                    <a:pt x="376" y="4"/>
                    <a:pt x="363" y="4"/>
                  </a:cubicBezTo>
                  <a:cubicBezTo>
                    <a:pt x="346" y="1"/>
                    <a:pt x="329" y="0"/>
                    <a:pt x="313" y="0"/>
                  </a:cubicBezTo>
                  <a:close/>
                </a:path>
              </a:pathLst>
            </a:custGeom>
            <a:solidFill>
              <a:srgbClr val="2222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79" name="Google Shape;179;p4"/>
            <p:cNvGrpSpPr/>
            <p:nvPr/>
          </p:nvGrpSpPr>
          <p:grpSpPr>
            <a:xfrm>
              <a:off x="3394808" y="4361293"/>
              <a:ext cx="377056" cy="412537"/>
              <a:chOff x="3394808" y="4361293"/>
              <a:chExt cx="377056" cy="412537"/>
            </a:xfrm>
          </p:grpSpPr>
          <p:sp>
            <p:nvSpPr>
              <p:cNvPr id="180" name="Google Shape;180;p4"/>
              <p:cNvSpPr/>
              <p:nvPr/>
            </p:nvSpPr>
            <p:spPr>
              <a:xfrm>
                <a:off x="3394808" y="4361293"/>
                <a:ext cx="377056" cy="412537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4174" extrusionOk="0">
                    <a:moveTo>
                      <a:pt x="2242" y="139"/>
                    </a:moveTo>
                    <a:cubicBezTo>
                      <a:pt x="2400" y="139"/>
                      <a:pt x="2555" y="157"/>
                      <a:pt x="2701" y="195"/>
                    </a:cubicBezTo>
                    <a:cubicBezTo>
                      <a:pt x="3186" y="318"/>
                      <a:pt x="3458" y="713"/>
                      <a:pt x="3568" y="1173"/>
                    </a:cubicBezTo>
                    <a:cubicBezTo>
                      <a:pt x="3614" y="1334"/>
                      <a:pt x="3627" y="1509"/>
                      <a:pt x="3627" y="1678"/>
                    </a:cubicBezTo>
                    <a:cubicBezTo>
                      <a:pt x="3633" y="1827"/>
                      <a:pt x="3620" y="1976"/>
                      <a:pt x="3581" y="2124"/>
                    </a:cubicBezTo>
                    <a:cubicBezTo>
                      <a:pt x="3496" y="2430"/>
                      <a:pt x="3345" y="2583"/>
                      <a:pt x="3127" y="2583"/>
                    </a:cubicBezTo>
                    <a:cubicBezTo>
                      <a:pt x="3030" y="2583"/>
                      <a:pt x="2921" y="2553"/>
                      <a:pt x="2798" y="2494"/>
                    </a:cubicBezTo>
                    <a:cubicBezTo>
                      <a:pt x="2707" y="2455"/>
                      <a:pt x="2616" y="2396"/>
                      <a:pt x="2513" y="2325"/>
                    </a:cubicBezTo>
                    <a:cubicBezTo>
                      <a:pt x="2506" y="2306"/>
                      <a:pt x="2493" y="2299"/>
                      <a:pt x="2480" y="2299"/>
                    </a:cubicBezTo>
                    <a:cubicBezTo>
                      <a:pt x="2474" y="2269"/>
                      <a:pt x="2447" y="2252"/>
                      <a:pt x="2419" y="2252"/>
                    </a:cubicBezTo>
                    <a:cubicBezTo>
                      <a:pt x="2395" y="2252"/>
                      <a:pt x="2370" y="2265"/>
                      <a:pt x="2357" y="2293"/>
                    </a:cubicBezTo>
                    <a:cubicBezTo>
                      <a:pt x="2251" y="2557"/>
                      <a:pt x="2043" y="2671"/>
                      <a:pt x="1834" y="2671"/>
                    </a:cubicBezTo>
                    <a:cubicBezTo>
                      <a:pt x="1510" y="2671"/>
                      <a:pt x="1182" y="2398"/>
                      <a:pt x="1218" y="1989"/>
                    </a:cubicBezTo>
                    <a:cubicBezTo>
                      <a:pt x="1243" y="1710"/>
                      <a:pt x="1425" y="1457"/>
                      <a:pt x="1690" y="1367"/>
                    </a:cubicBezTo>
                    <a:cubicBezTo>
                      <a:pt x="1748" y="1345"/>
                      <a:pt x="1832" y="1331"/>
                      <a:pt x="1920" y="1331"/>
                    </a:cubicBezTo>
                    <a:cubicBezTo>
                      <a:pt x="2117" y="1331"/>
                      <a:pt x="2332" y="1401"/>
                      <a:pt x="2318" y="1606"/>
                    </a:cubicBezTo>
                    <a:cubicBezTo>
                      <a:pt x="2318" y="1606"/>
                      <a:pt x="2325" y="1613"/>
                      <a:pt x="2331" y="1613"/>
                    </a:cubicBezTo>
                    <a:cubicBezTo>
                      <a:pt x="2344" y="1606"/>
                      <a:pt x="2357" y="1606"/>
                      <a:pt x="2370" y="1606"/>
                    </a:cubicBezTo>
                    <a:cubicBezTo>
                      <a:pt x="2370" y="1606"/>
                      <a:pt x="2377" y="1600"/>
                      <a:pt x="2377" y="1600"/>
                    </a:cubicBezTo>
                    <a:lnTo>
                      <a:pt x="2383" y="1600"/>
                    </a:lnTo>
                    <a:cubicBezTo>
                      <a:pt x="2386" y="1615"/>
                      <a:pt x="2400" y="1623"/>
                      <a:pt x="2413" y="1623"/>
                    </a:cubicBezTo>
                    <a:cubicBezTo>
                      <a:pt x="2427" y="1623"/>
                      <a:pt x="2441" y="1614"/>
                      <a:pt x="2441" y="1593"/>
                    </a:cubicBezTo>
                    <a:cubicBezTo>
                      <a:pt x="2432" y="1453"/>
                      <a:pt x="2514" y="1385"/>
                      <a:pt x="2602" y="1385"/>
                    </a:cubicBezTo>
                    <a:cubicBezTo>
                      <a:pt x="2689" y="1385"/>
                      <a:pt x="2782" y="1452"/>
                      <a:pt x="2798" y="1581"/>
                    </a:cubicBezTo>
                    <a:cubicBezTo>
                      <a:pt x="2811" y="1658"/>
                      <a:pt x="2798" y="1729"/>
                      <a:pt x="2798" y="1807"/>
                    </a:cubicBezTo>
                    <a:cubicBezTo>
                      <a:pt x="2798" y="1995"/>
                      <a:pt x="2791" y="2183"/>
                      <a:pt x="2791" y="2377"/>
                    </a:cubicBezTo>
                    <a:cubicBezTo>
                      <a:pt x="2791" y="2403"/>
                      <a:pt x="2804" y="2416"/>
                      <a:pt x="2824" y="2429"/>
                    </a:cubicBezTo>
                    <a:cubicBezTo>
                      <a:pt x="2835" y="2436"/>
                      <a:pt x="2846" y="2440"/>
                      <a:pt x="2858" y="2440"/>
                    </a:cubicBezTo>
                    <a:cubicBezTo>
                      <a:pt x="2866" y="2440"/>
                      <a:pt x="2874" y="2438"/>
                      <a:pt x="2882" y="2435"/>
                    </a:cubicBezTo>
                    <a:cubicBezTo>
                      <a:pt x="2886" y="2454"/>
                      <a:pt x="2904" y="2469"/>
                      <a:pt x="2924" y="2469"/>
                    </a:cubicBezTo>
                    <a:cubicBezTo>
                      <a:pt x="2931" y="2469"/>
                      <a:pt x="2939" y="2467"/>
                      <a:pt x="2947" y="2461"/>
                    </a:cubicBezTo>
                    <a:cubicBezTo>
                      <a:pt x="3536" y="2176"/>
                      <a:pt x="3380" y="1056"/>
                      <a:pt x="2960" y="680"/>
                    </a:cubicBezTo>
                    <a:cubicBezTo>
                      <a:pt x="2766" y="508"/>
                      <a:pt x="2537" y="436"/>
                      <a:pt x="2301" y="436"/>
                    </a:cubicBezTo>
                    <a:cubicBezTo>
                      <a:pt x="2033" y="436"/>
                      <a:pt x="1757" y="529"/>
                      <a:pt x="1515" y="674"/>
                    </a:cubicBezTo>
                    <a:cubicBezTo>
                      <a:pt x="1328" y="790"/>
                      <a:pt x="1166" y="939"/>
                      <a:pt x="1043" y="1095"/>
                    </a:cubicBezTo>
                    <a:cubicBezTo>
                      <a:pt x="648" y="1600"/>
                      <a:pt x="453" y="2442"/>
                      <a:pt x="933" y="2960"/>
                    </a:cubicBezTo>
                    <a:cubicBezTo>
                      <a:pt x="1242" y="3292"/>
                      <a:pt x="1694" y="3509"/>
                      <a:pt x="2132" y="3509"/>
                    </a:cubicBezTo>
                    <a:cubicBezTo>
                      <a:pt x="2428" y="3509"/>
                      <a:pt x="2718" y="3410"/>
                      <a:pt x="2953" y="3180"/>
                    </a:cubicBezTo>
                    <a:cubicBezTo>
                      <a:pt x="2953" y="3180"/>
                      <a:pt x="2953" y="3174"/>
                      <a:pt x="2953" y="3174"/>
                    </a:cubicBezTo>
                    <a:cubicBezTo>
                      <a:pt x="2998" y="3199"/>
                      <a:pt x="3037" y="3225"/>
                      <a:pt x="3070" y="3264"/>
                    </a:cubicBezTo>
                    <a:cubicBezTo>
                      <a:pt x="3128" y="3342"/>
                      <a:pt x="3128" y="3413"/>
                      <a:pt x="3141" y="3504"/>
                    </a:cubicBezTo>
                    <a:cubicBezTo>
                      <a:pt x="3141" y="3504"/>
                      <a:pt x="3147" y="3510"/>
                      <a:pt x="3147" y="3517"/>
                    </a:cubicBezTo>
                    <a:cubicBezTo>
                      <a:pt x="2894" y="3865"/>
                      <a:pt x="2480" y="4015"/>
                      <a:pt x="2044" y="4015"/>
                    </a:cubicBezTo>
                    <a:cubicBezTo>
                      <a:pt x="1500" y="4015"/>
                      <a:pt x="924" y="3781"/>
                      <a:pt x="589" y="3407"/>
                    </a:cubicBezTo>
                    <a:cubicBezTo>
                      <a:pt x="58" y="2811"/>
                      <a:pt x="117" y="1457"/>
                      <a:pt x="615" y="849"/>
                    </a:cubicBezTo>
                    <a:cubicBezTo>
                      <a:pt x="777" y="648"/>
                      <a:pt x="1004" y="486"/>
                      <a:pt x="1250" y="370"/>
                    </a:cubicBezTo>
                    <a:cubicBezTo>
                      <a:pt x="1558" y="220"/>
                      <a:pt x="1907" y="139"/>
                      <a:pt x="2242" y="139"/>
                    </a:cubicBezTo>
                    <a:close/>
                    <a:moveTo>
                      <a:pt x="2190" y="0"/>
                    </a:moveTo>
                    <a:cubicBezTo>
                      <a:pt x="1873" y="0"/>
                      <a:pt x="1537" y="74"/>
                      <a:pt x="1211" y="221"/>
                    </a:cubicBezTo>
                    <a:cubicBezTo>
                      <a:pt x="706" y="447"/>
                      <a:pt x="311" y="842"/>
                      <a:pt x="168" y="1386"/>
                    </a:cubicBezTo>
                    <a:cubicBezTo>
                      <a:pt x="20" y="1969"/>
                      <a:pt x="0" y="2792"/>
                      <a:pt x="337" y="3323"/>
                    </a:cubicBezTo>
                    <a:cubicBezTo>
                      <a:pt x="660" y="3839"/>
                      <a:pt x="1387" y="4174"/>
                      <a:pt x="2062" y="4174"/>
                    </a:cubicBezTo>
                    <a:cubicBezTo>
                      <a:pt x="2579" y="4174"/>
                      <a:pt x="3066" y="3978"/>
                      <a:pt x="3316" y="3517"/>
                    </a:cubicBezTo>
                    <a:cubicBezTo>
                      <a:pt x="3342" y="3465"/>
                      <a:pt x="3303" y="3420"/>
                      <a:pt x="3257" y="3413"/>
                    </a:cubicBezTo>
                    <a:cubicBezTo>
                      <a:pt x="3251" y="3329"/>
                      <a:pt x="3199" y="3245"/>
                      <a:pt x="3147" y="3193"/>
                    </a:cubicBezTo>
                    <a:cubicBezTo>
                      <a:pt x="3096" y="3135"/>
                      <a:pt x="3024" y="3096"/>
                      <a:pt x="2947" y="3083"/>
                    </a:cubicBezTo>
                    <a:cubicBezTo>
                      <a:pt x="2934" y="3073"/>
                      <a:pt x="2921" y="3068"/>
                      <a:pt x="2907" y="3068"/>
                    </a:cubicBezTo>
                    <a:cubicBezTo>
                      <a:pt x="2893" y="3068"/>
                      <a:pt x="2879" y="3073"/>
                      <a:pt x="2862" y="3083"/>
                    </a:cubicBezTo>
                    <a:cubicBezTo>
                      <a:pt x="2856" y="3083"/>
                      <a:pt x="2856" y="3083"/>
                      <a:pt x="2849" y="3089"/>
                    </a:cubicBezTo>
                    <a:cubicBezTo>
                      <a:pt x="2837" y="3089"/>
                      <a:pt x="2830" y="3102"/>
                      <a:pt x="2830" y="3115"/>
                    </a:cubicBezTo>
                    <a:cubicBezTo>
                      <a:pt x="2624" y="3288"/>
                      <a:pt x="2378" y="3364"/>
                      <a:pt x="2128" y="3364"/>
                    </a:cubicBezTo>
                    <a:cubicBezTo>
                      <a:pt x="1752" y="3364"/>
                      <a:pt x="1367" y="3191"/>
                      <a:pt x="1095" y="2915"/>
                    </a:cubicBezTo>
                    <a:cubicBezTo>
                      <a:pt x="810" y="2623"/>
                      <a:pt x="758" y="2228"/>
                      <a:pt x="842" y="1853"/>
                    </a:cubicBezTo>
                    <a:cubicBezTo>
                      <a:pt x="881" y="1678"/>
                      <a:pt x="952" y="1509"/>
                      <a:pt x="1043" y="1360"/>
                    </a:cubicBezTo>
                    <a:cubicBezTo>
                      <a:pt x="1276" y="973"/>
                      <a:pt x="1743" y="586"/>
                      <a:pt x="2216" y="586"/>
                    </a:cubicBezTo>
                    <a:cubicBezTo>
                      <a:pt x="2241" y="586"/>
                      <a:pt x="2267" y="587"/>
                      <a:pt x="2293" y="590"/>
                    </a:cubicBezTo>
                    <a:cubicBezTo>
                      <a:pt x="2720" y="629"/>
                      <a:pt x="3037" y="855"/>
                      <a:pt x="3147" y="1283"/>
                    </a:cubicBezTo>
                    <a:cubicBezTo>
                      <a:pt x="3225" y="1587"/>
                      <a:pt x="3225" y="2144"/>
                      <a:pt x="2927" y="2364"/>
                    </a:cubicBezTo>
                    <a:cubicBezTo>
                      <a:pt x="2927" y="2124"/>
                      <a:pt x="2934" y="1878"/>
                      <a:pt x="2921" y="1639"/>
                    </a:cubicBezTo>
                    <a:cubicBezTo>
                      <a:pt x="2914" y="1516"/>
                      <a:pt x="2888" y="1380"/>
                      <a:pt x="2778" y="1309"/>
                    </a:cubicBezTo>
                    <a:cubicBezTo>
                      <a:pt x="2729" y="1276"/>
                      <a:pt x="2677" y="1261"/>
                      <a:pt x="2628" y="1261"/>
                    </a:cubicBezTo>
                    <a:cubicBezTo>
                      <a:pt x="2523" y="1261"/>
                      <a:pt x="2429" y="1328"/>
                      <a:pt x="2390" y="1425"/>
                    </a:cubicBezTo>
                    <a:cubicBezTo>
                      <a:pt x="2320" y="1257"/>
                      <a:pt x="2038" y="1182"/>
                      <a:pt x="1854" y="1182"/>
                    </a:cubicBezTo>
                    <a:cubicBezTo>
                      <a:pt x="1833" y="1182"/>
                      <a:pt x="1812" y="1183"/>
                      <a:pt x="1794" y="1186"/>
                    </a:cubicBezTo>
                    <a:cubicBezTo>
                      <a:pt x="1425" y="1237"/>
                      <a:pt x="1140" y="1542"/>
                      <a:pt x="1075" y="1904"/>
                    </a:cubicBezTo>
                    <a:cubicBezTo>
                      <a:pt x="1069" y="1930"/>
                      <a:pt x="1069" y="1950"/>
                      <a:pt x="1069" y="1976"/>
                    </a:cubicBezTo>
                    <a:cubicBezTo>
                      <a:pt x="1030" y="2345"/>
                      <a:pt x="1269" y="2707"/>
                      <a:pt x="1632" y="2804"/>
                    </a:cubicBezTo>
                    <a:cubicBezTo>
                      <a:pt x="1694" y="2822"/>
                      <a:pt x="1756" y="2831"/>
                      <a:pt x="1817" y="2831"/>
                    </a:cubicBezTo>
                    <a:cubicBezTo>
                      <a:pt x="2092" y="2831"/>
                      <a:pt x="2349" y="2662"/>
                      <a:pt x="2454" y="2403"/>
                    </a:cubicBezTo>
                    <a:cubicBezTo>
                      <a:pt x="2520" y="2657"/>
                      <a:pt x="2734" y="2807"/>
                      <a:pt x="2982" y="2807"/>
                    </a:cubicBezTo>
                    <a:cubicBezTo>
                      <a:pt x="3050" y="2807"/>
                      <a:pt x="3121" y="2796"/>
                      <a:pt x="3193" y="2772"/>
                    </a:cubicBezTo>
                    <a:cubicBezTo>
                      <a:pt x="3737" y="2584"/>
                      <a:pt x="3814" y="1911"/>
                      <a:pt x="3763" y="1425"/>
                    </a:cubicBezTo>
                    <a:cubicBezTo>
                      <a:pt x="3656" y="463"/>
                      <a:pt x="2982" y="0"/>
                      <a:pt x="21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4"/>
              <p:cNvSpPr/>
              <p:nvPr/>
            </p:nvSpPr>
            <p:spPr>
              <a:xfrm>
                <a:off x="3518253" y="4375129"/>
                <a:ext cx="236314" cy="241454"/>
              </a:xfrm>
              <a:custGeom>
                <a:avLst/>
                <a:gdLst/>
                <a:ahLst/>
                <a:cxnLst/>
                <a:rect l="l" t="t" r="r" b="b"/>
                <a:pathLst>
                  <a:path w="2391" h="2443" extrusionOk="0">
                    <a:moveTo>
                      <a:pt x="1004" y="1"/>
                    </a:moveTo>
                    <a:cubicBezTo>
                      <a:pt x="665" y="1"/>
                      <a:pt x="312" y="83"/>
                      <a:pt x="1" y="230"/>
                    </a:cubicBezTo>
                    <a:lnTo>
                      <a:pt x="85" y="404"/>
                    </a:lnTo>
                    <a:cubicBezTo>
                      <a:pt x="156" y="379"/>
                      <a:pt x="228" y="353"/>
                      <a:pt x="305" y="346"/>
                    </a:cubicBezTo>
                    <a:cubicBezTo>
                      <a:pt x="357" y="346"/>
                      <a:pt x="364" y="424"/>
                      <a:pt x="318" y="437"/>
                    </a:cubicBezTo>
                    <a:cubicBezTo>
                      <a:pt x="292" y="437"/>
                      <a:pt x="273" y="443"/>
                      <a:pt x="247" y="450"/>
                    </a:cubicBezTo>
                    <a:lnTo>
                      <a:pt x="273" y="540"/>
                    </a:lnTo>
                    <a:cubicBezTo>
                      <a:pt x="510" y="393"/>
                      <a:pt x="783" y="300"/>
                      <a:pt x="1050" y="300"/>
                    </a:cubicBezTo>
                    <a:cubicBezTo>
                      <a:pt x="1287" y="300"/>
                      <a:pt x="1519" y="373"/>
                      <a:pt x="1717" y="547"/>
                    </a:cubicBezTo>
                    <a:cubicBezTo>
                      <a:pt x="2138" y="916"/>
                      <a:pt x="2293" y="2036"/>
                      <a:pt x="1704" y="2328"/>
                    </a:cubicBezTo>
                    <a:cubicBezTo>
                      <a:pt x="1697" y="2331"/>
                      <a:pt x="1690" y="2332"/>
                      <a:pt x="1684" y="2332"/>
                    </a:cubicBezTo>
                    <a:cubicBezTo>
                      <a:pt x="1661" y="2332"/>
                      <a:pt x="1643" y="2316"/>
                      <a:pt x="1633" y="2295"/>
                    </a:cubicBezTo>
                    <a:cubicBezTo>
                      <a:pt x="1625" y="2298"/>
                      <a:pt x="1617" y="2300"/>
                      <a:pt x="1609" y="2300"/>
                    </a:cubicBezTo>
                    <a:cubicBezTo>
                      <a:pt x="1597" y="2300"/>
                      <a:pt x="1586" y="2296"/>
                      <a:pt x="1575" y="2289"/>
                    </a:cubicBezTo>
                    <a:lnTo>
                      <a:pt x="1549" y="2354"/>
                    </a:lnTo>
                    <a:cubicBezTo>
                      <a:pt x="1672" y="2413"/>
                      <a:pt x="1781" y="2443"/>
                      <a:pt x="1878" y="2443"/>
                    </a:cubicBezTo>
                    <a:cubicBezTo>
                      <a:pt x="2096" y="2443"/>
                      <a:pt x="2247" y="2290"/>
                      <a:pt x="2332" y="1984"/>
                    </a:cubicBezTo>
                    <a:cubicBezTo>
                      <a:pt x="2371" y="1836"/>
                      <a:pt x="2391" y="1687"/>
                      <a:pt x="2378" y="1538"/>
                    </a:cubicBezTo>
                    <a:cubicBezTo>
                      <a:pt x="2384" y="1369"/>
                      <a:pt x="2365" y="1201"/>
                      <a:pt x="2326" y="1033"/>
                    </a:cubicBezTo>
                    <a:cubicBezTo>
                      <a:pt x="2209" y="573"/>
                      <a:pt x="1937" y="178"/>
                      <a:pt x="1458" y="55"/>
                    </a:cubicBezTo>
                    <a:cubicBezTo>
                      <a:pt x="1313" y="18"/>
                      <a:pt x="1160" y="1"/>
                      <a:pt x="10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4"/>
              <p:cNvSpPr/>
              <p:nvPr/>
            </p:nvSpPr>
            <p:spPr>
              <a:xfrm>
                <a:off x="3401133" y="4397763"/>
                <a:ext cx="304807" cy="360451"/>
              </a:xfrm>
              <a:custGeom>
                <a:avLst/>
                <a:gdLst/>
                <a:ahLst/>
                <a:cxnLst/>
                <a:rect l="l" t="t" r="r" b="b"/>
                <a:pathLst>
                  <a:path w="3084" h="3647" extrusionOk="0">
                    <a:moveTo>
                      <a:pt x="2330" y="3202"/>
                    </a:moveTo>
                    <a:cubicBezTo>
                      <a:pt x="2367" y="3202"/>
                      <a:pt x="2391" y="3254"/>
                      <a:pt x="2352" y="3271"/>
                    </a:cubicBezTo>
                    <a:cubicBezTo>
                      <a:pt x="2223" y="3343"/>
                      <a:pt x="2074" y="3374"/>
                      <a:pt x="1924" y="3374"/>
                    </a:cubicBezTo>
                    <a:cubicBezTo>
                      <a:pt x="1885" y="3374"/>
                      <a:pt x="1846" y="3372"/>
                      <a:pt x="1808" y="3368"/>
                    </a:cubicBezTo>
                    <a:cubicBezTo>
                      <a:pt x="1777" y="3368"/>
                      <a:pt x="1775" y="3322"/>
                      <a:pt x="1802" y="3322"/>
                    </a:cubicBezTo>
                    <a:cubicBezTo>
                      <a:pt x="1804" y="3322"/>
                      <a:pt x="1806" y="3322"/>
                      <a:pt x="1808" y="3323"/>
                    </a:cubicBezTo>
                    <a:cubicBezTo>
                      <a:pt x="1819" y="3323"/>
                      <a:pt x="1830" y="3323"/>
                      <a:pt x="1842" y="3323"/>
                    </a:cubicBezTo>
                    <a:cubicBezTo>
                      <a:pt x="2009" y="3323"/>
                      <a:pt x="2161" y="3279"/>
                      <a:pt x="2313" y="3206"/>
                    </a:cubicBezTo>
                    <a:cubicBezTo>
                      <a:pt x="2319" y="3204"/>
                      <a:pt x="2324" y="3202"/>
                      <a:pt x="2330" y="3202"/>
                    </a:cubicBezTo>
                    <a:close/>
                    <a:moveTo>
                      <a:pt x="2651" y="3232"/>
                    </a:moveTo>
                    <a:cubicBezTo>
                      <a:pt x="2684" y="3232"/>
                      <a:pt x="2714" y="3276"/>
                      <a:pt x="2682" y="3303"/>
                    </a:cubicBezTo>
                    <a:cubicBezTo>
                      <a:pt x="2513" y="3439"/>
                      <a:pt x="2300" y="3510"/>
                      <a:pt x="2086" y="3530"/>
                    </a:cubicBezTo>
                    <a:cubicBezTo>
                      <a:pt x="2085" y="3530"/>
                      <a:pt x="2083" y="3530"/>
                      <a:pt x="2082" y="3530"/>
                    </a:cubicBezTo>
                    <a:cubicBezTo>
                      <a:pt x="2046" y="3530"/>
                      <a:pt x="2036" y="3458"/>
                      <a:pt x="2080" y="3452"/>
                    </a:cubicBezTo>
                    <a:cubicBezTo>
                      <a:pt x="2287" y="3426"/>
                      <a:pt x="2449" y="3342"/>
                      <a:pt x="2630" y="3238"/>
                    </a:cubicBezTo>
                    <a:cubicBezTo>
                      <a:pt x="2637" y="3234"/>
                      <a:pt x="2644" y="3232"/>
                      <a:pt x="2651" y="3232"/>
                    </a:cubicBezTo>
                    <a:close/>
                    <a:moveTo>
                      <a:pt x="1186" y="1"/>
                    </a:moveTo>
                    <a:cubicBezTo>
                      <a:pt x="940" y="117"/>
                      <a:pt x="713" y="279"/>
                      <a:pt x="551" y="480"/>
                    </a:cubicBezTo>
                    <a:cubicBezTo>
                      <a:pt x="53" y="1088"/>
                      <a:pt x="1" y="2442"/>
                      <a:pt x="532" y="3038"/>
                    </a:cubicBezTo>
                    <a:cubicBezTo>
                      <a:pt x="863" y="3412"/>
                      <a:pt x="1438" y="3646"/>
                      <a:pt x="1981" y="3646"/>
                    </a:cubicBezTo>
                    <a:cubicBezTo>
                      <a:pt x="2416" y="3646"/>
                      <a:pt x="2830" y="3496"/>
                      <a:pt x="3083" y="3148"/>
                    </a:cubicBezTo>
                    <a:cubicBezTo>
                      <a:pt x="3083" y="3141"/>
                      <a:pt x="3083" y="3141"/>
                      <a:pt x="3077" y="3135"/>
                    </a:cubicBezTo>
                    <a:cubicBezTo>
                      <a:pt x="3070" y="3044"/>
                      <a:pt x="3070" y="2973"/>
                      <a:pt x="3006" y="2895"/>
                    </a:cubicBezTo>
                    <a:cubicBezTo>
                      <a:pt x="2973" y="2856"/>
                      <a:pt x="2934" y="2830"/>
                      <a:pt x="2896" y="2805"/>
                    </a:cubicBezTo>
                    <a:cubicBezTo>
                      <a:pt x="2889" y="2811"/>
                      <a:pt x="2889" y="2811"/>
                      <a:pt x="2889" y="2811"/>
                    </a:cubicBezTo>
                    <a:cubicBezTo>
                      <a:pt x="2654" y="3041"/>
                      <a:pt x="2365" y="3140"/>
                      <a:pt x="2070" y="3140"/>
                    </a:cubicBezTo>
                    <a:cubicBezTo>
                      <a:pt x="1633" y="3140"/>
                      <a:pt x="1182" y="2923"/>
                      <a:pt x="869" y="2591"/>
                    </a:cubicBezTo>
                    <a:cubicBezTo>
                      <a:pt x="389" y="2073"/>
                      <a:pt x="584" y="1231"/>
                      <a:pt x="979" y="726"/>
                    </a:cubicBezTo>
                    <a:cubicBezTo>
                      <a:pt x="1102" y="570"/>
                      <a:pt x="1270" y="421"/>
                      <a:pt x="1458" y="305"/>
                    </a:cubicBezTo>
                    <a:lnTo>
                      <a:pt x="1432" y="221"/>
                    </a:lnTo>
                    <a:cubicBezTo>
                      <a:pt x="1231" y="273"/>
                      <a:pt x="1069" y="370"/>
                      <a:pt x="927" y="538"/>
                    </a:cubicBezTo>
                    <a:cubicBezTo>
                      <a:pt x="922" y="544"/>
                      <a:pt x="916" y="547"/>
                      <a:pt x="910" y="547"/>
                    </a:cubicBezTo>
                    <a:cubicBezTo>
                      <a:pt x="890" y="547"/>
                      <a:pt x="867" y="519"/>
                      <a:pt x="882" y="499"/>
                    </a:cubicBezTo>
                    <a:cubicBezTo>
                      <a:pt x="972" y="357"/>
                      <a:pt x="1108" y="240"/>
                      <a:pt x="1270" y="175"/>
                    </a:cubicBezTo>
                    <a:lnTo>
                      <a:pt x="118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4"/>
              <p:cNvSpPr/>
              <p:nvPr/>
            </p:nvSpPr>
            <p:spPr>
              <a:xfrm>
                <a:off x="3511631" y="4492743"/>
                <a:ext cx="162287" cy="132538"/>
              </a:xfrm>
              <a:custGeom>
                <a:avLst/>
                <a:gdLst/>
                <a:ahLst/>
                <a:cxnLst/>
                <a:rect l="l" t="t" r="r" b="b"/>
                <a:pathLst>
                  <a:path w="1642" h="1341" extrusionOk="0">
                    <a:moveTo>
                      <a:pt x="653" y="395"/>
                    </a:moveTo>
                    <a:cubicBezTo>
                      <a:pt x="669" y="395"/>
                      <a:pt x="686" y="396"/>
                      <a:pt x="703" y="399"/>
                    </a:cubicBezTo>
                    <a:cubicBezTo>
                      <a:pt x="716" y="399"/>
                      <a:pt x="722" y="406"/>
                      <a:pt x="722" y="412"/>
                    </a:cubicBezTo>
                    <a:cubicBezTo>
                      <a:pt x="845" y="425"/>
                      <a:pt x="962" y="516"/>
                      <a:pt x="975" y="665"/>
                    </a:cubicBezTo>
                    <a:cubicBezTo>
                      <a:pt x="988" y="846"/>
                      <a:pt x="839" y="982"/>
                      <a:pt x="664" y="989"/>
                    </a:cubicBezTo>
                    <a:cubicBezTo>
                      <a:pt x="659" y="989"/>
                      <a:pt x="655" y="989"/>
                      <a:pt x="651" y="989"/>
                    </a:cubicBezTo>
                    <a:cubicBezTo>
                      <a:pt x="488" y="989"/>
                      <a:pt x="340" y="868"/>
                      <a:pt x="353" y="691"/>
                    </a:cubicBezTo>
                    <a:cubicBezTo>
                      <a:pt x="365" y="532"/>
                      <a:pt x="494" y="395"/>
                      <a:pt x="653" y="395"/>
                    </a:cubicBezTo>
                    <a:close/>
                    <a:moveTo>
                      <a:pt x="740" y="1"/>
                    </a:moveTo>
                    <a:cubicBezTo>
                      <a:pt x="651" y="1"/>
                      <a:pt x="566" y="15"/>
                      <a:pt x="508" y="37"/>
                    </a:cubicBezTo>
                    <a:cubicBezTo>
                      <a:pt x="243" y="127"/>
                      <a:pt x="61" y="380"/>
                      <a:pt x="36" y="659"/>
                    </a:cubicBezTo>
                    <a:cubicBezTo>
                      <a:pt x="0" y="1068"/>
                      <a:pt x="331" y="1341"/>
                      <a:pt x="655" y="1341"/>
                    </a:cubicBezTo>
                    <a:cubicBezTo>
                      <a:pt x="864" y="1341"/>
                      <a:pt x="1071" y="1227"/>
                      <a:pt x="1175" y="963"/>
                    </a:cubicBezTo>
                    <a:cubicBezTo>
                      <a:pt x="1188" y="932"/>
                      <a:pt x="1213" y="919"/>
                      <a:pt x="1237" y="919"/>
                    </a:cubicBezTo>
                    <a:cubicBezTo>
                      <a:pt x="1265" y="919"/>
                      <a:pt x="1292" y="936"/>
                      <a:pt x="1298" y="963"/>
                    </a:cubicBezTo>
                    <a:cubicBezTo>
                      <a:pt x="1311" y="963"/>
                      <a:pt x="1324" y="976"/>
                      <a:pt x="1331" y="995"/>
                    </a:cubicBezTo>
                    <a:cubicBezTo>
                      <a:pt x="1434" y="1066"/>
                      <a:pt x="1525" y="1125"/>
                      <a:pt x="1616" y="1164"/>
                    </a:cubicBezTo>
                    <a:lnTo>
                      <a:pt x="1642" y="1099"/>
                    </a:lnTo>
                    <a:cubicBezTo>
                      <a:pt x="1629" y="1092"/>
                      <a:pt x="1616" y="1073"/>
                      <a:pt x="1609" y="1047"/>
                    </a:cubicBezTo>
                    <a:cubicBezTo>
                      <a:pt x="1609" y="853"/>
                      <a:pt x="1616" y="665"/>
                      <a:pt x="1616" y="477"/>
                    </a:cubicBezTo>
                    <a:cubicBezTo>
                      <a:pt x="1616" y="399"/>
                      <a:pt x="1629" y="328"/>
                      <a:pt x="1616" y="251"/>
                    </a:cubicBezTo>
                    <a:cubicBezTo>
                      <a:pt x="1600" y="122"/>
                      <a:pt x="1507" y="55"/>
                      <a:pt x="1420" y="55"/>
                    </a:cubicBezTo>
                    <a:cubicBezTo>
                      <a:pt x="1332" y="55"/>
                      <a:pt x="1250" y="123"/>
                      <a:pt x="1259" y="263"/>
                    </a:cubicBezTo>
                    <a:cubicBezTo>
                      <a:pt x="1259" y="284"/>
                      <a:pt x="1245" y="293"/>
                      <a:pt x="1231" y="293"/>
                    </a:cubicBezTo>
                    <a:cubicBezTo>
                      <a:pt x="1218" y="293"/>
                      <a:pt x="1204" y="285"/>
                      <a:pt x="1201" y="270"/>
                    </a:cubicBezTo>
                    <a:lnTo>
                      <a:pt x="1195" y="270"/>
                    </a:lnTo>
                    <a:cubicBezTo>
                      <a:pt x="1195" y="270"/>
                      <a:pt x="1195" y="276"/>
                      <a:pt x="1188" y="276"/>
                    </a:cubicBezTo>
                    <a:cubicBezTo>
                      <a:pt x="1175" y="276"/>
                      <a:pt x="1162" y="276"/>
                      <a:pt x="1149" y="283"/>
                    </a:cubicBezTo>
                    <a:cubicBezTo>
                      <a:pt x="1143" y="283"/>
                      <a:pt x="1136" y="283"/>
                      <a:pt x="1136" y="276"/>
                    </a:cubicBezTo>
                    <a:cubicBezTo>
                      <a:pt x="1154" y="71"/>
                      <a:pt x="937" y="1"/>
                      <a:pt x="74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4"/>
              <p:cNvSpPr/>
              <p:nvPr/>
            </p:nvSpPr>
            <p:spPr>
              <a:xfrm>
                <a:off x="3602361" y="4717098"/>
                <a:ext cx="67010" cy="296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300" extrusionOk="0">
                    <a:moveTo>
                      <a:pt x="615" y="1"/>
                    </a:moveTo>
                    <a:cubicBezTo>
                      <a:pt x="608" y="1"/>
                      <a:pt x="601" y="3"/>
                      <a:pt x="594" y="7"/>
                    </a:cubicBezTo>
                    <a:cubicBezTo>
                      <a:pt x="413" y="111"/>
                      <a:pt x="251" y="195"/>
                      <a:pt x="44" y="228"/>
                    </a:cubicBezTo>
                    <a:cubicBezTo>
                      <a:pt x="0" y="234"/>
                      <a:pt x="10" y="299"/>
                      <a:pt x="45" y="299"/>
                    </a:cubicBezTo>
                    <a:cubicBezTo>
                      <a:pt x="47" y="299"/>
                      <a:pt x="48" y="299"/>
                      <a:pt x="50" y="299"/>
                    </a:cubicBezTo>
                    <a:cubicBezTo>
                      <a:pt x="264" y="279"/>
                      <a:pt x="477" y="208"/>
                      <a:pt x="646" y="72"/>
                    </a:cubicBezTo>
                    <a:cubicBezTo>
                      <a:pt x="678" y="45"/>
                      <a:pt x="648" y="1"/>
                      <a:pt x="6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4"/>
              <p:cNvSpPr/>
              <p:nvPr/>
            </p:nvSpPr>
            <p:spPr>
              <a:xfrm>
                <a:off x="3576565" y="4714231"/>
                <a:ext cx="60882" cy="17098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3" extrusionOk="0">
                    <a:moveTo>
                      <a:pt x="556" y="0"/>
                    </a:moveTo>
                    <a:cubicBezTo>
                      <a:pt x="550" y="0"/>
                      <a:pt x="544" y="1"/>
                      <a:pt x="538" y="4"/>
                    </a:cubicBezTo>
                    <a:cubicBezTo>
                      <a:pt x="386" y="77"/>
                      <a:pt x="234" y="121"/>
                      <a:pt x="67" y="121"/>
                    </a:cubicBezTo>
                    <a:cubicBezTo>
                      <a:pt x="55" y="121"/>
                      <a:pt x="44" y="121"/>
                      <a:pt x="33" y="121"/>
                    </a:cubicBezTo>
                    <a:cubicBezTo>
                      <a:pt x="31" y="120"/>
                      <a:pt x="29" y="120"/>
                      <a:pt x="27" y="120"/>
                    </a:cubicBezTo>
                    <a:cubicBezTo>
                      <a:pt x="0" y="120"/>
                      <a:pt x="2" y="166"/>
                      <a:pt x="33" y="166"/>
                    </a:cubicBezTo>
                    <a:cubicBezTo>
                      <a:pt x="71" y="170"/>
                      <a:pt x="110" y="172"/>
                      <a:pt x="149" y="172"/>
                    </a:cubicBezTo>
                    <a:cubicBezTo>
                      <a:pt x="299" y="172"/>
                      <a:pt x="448" y="141"/>
                      <a:pt x="577" y="69"/>
                    </a:cubicBezTo>
                    <a:cubicBezTo>
                      <a:pt x="616" y="47"/>
                      <a:pt x="592" y="0"/>
                      <a:pt x="5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4"/>
              <p:cNvSpPr/>
              <p:nvPr/>
            </p:nvSpPr>
            <p:spPr>
              <a:xfrm>
                <a:off x="3486823" y="4409326"/>
                <a:ext cx="67405" cy="42598"/>
              </a:xfrm>
              <a:custGeom>
                <a:avLst/>
                <a:gdLst/>
                <a:ahLst/>
                <a:cxnLst/>
                <a:rect l="l" t="t" r="r" b="b"/>
                <a:pathLst>
                  <a:path w="682" h="431" extrusionOk="0">
                    <a:moveTo>
                      <a:pt x="623" y="0"/>
                    </a:moveTo>
                    <a:cubicBezTo>
                      <a:pt x="546" y="7"/>
                      <a:pt x="474" y="26"/>
                      <a:pt x="403" y="58"/>
                    </a:cubicBezTo>
                    <a:cubicBezTo>
                      <a:pt x="241" y="123"/>
                      <a:pt x="105" y="246"/>
                      <a:pt x="15" y="382"/>
                    </a:cubicBezTo>
                    <a:cubicBezTo>
                      <a:pt x="0" y="406"/>
                      <a:pt x="22" y="430"/>
                      <a:pt x="42" y="430"/>
                    </a:cubicBezTo>
                    <a:cubicBezTo>
                      <a:pt x="48" y="430"/>
                      <a:pt x="55" y="428"/>
                      <a:pt x="60" y="421"/>
                    </a:cubicBezTo>
                    <a:cubicBezTo>
                      <a:pt x="202" y="253"/>
                      <a:pt x="364" y="162"/>
                      <a:pt x="565" y="104"/>
                    </a:cubicBezTo>
                    <a:cubicBezTo>
                      <a:pt x="591" y="97"/>
                      <a:pt x="610" y="91"/>
                      <a:pt x="636" y="91"/>
                    </a:cubicBezTo>
                    <a:cubicBezTo>
                      <a:pt x="682" y="78"/>
                      <a:pt x="675" y="0"/>
                      <a:pt x="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7" name="Google Shape;187;p4"/>
          <p:cNvGrpSpPr/>
          <p:nvPr/>
        </p:nvGrpSpPr>
        <p:grpSpPr>
          <a:xfrm>
            <a:off x="1516235" y="2132203"/>
            <a:ext cx="2377500" cy="1261466"/>
            <a:chOff x="1725239" y="3361408"/>
            <a:chExt cx="2377500" cy="1261466"/>
          </a:xfrm>
        </p:grpSpPr>
        <p:sp>
          <p:nvSpPr>
            <p:cNvPr id="188" name="Google Shape;188;p4"/>
            <p:cNvSpPr/>
            <p:nvPr/>
          </p:nvSpPr>
          <p:spPr>
            <a:xfrm>
              <a:off x="1828804" y="3744254"/>
              <a:ext cx="2242800" cy="3495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600" b="1" i="0" u="none" strike="noStrike" cap="none">
                  <a:solidFill>
                    <a:schemeClr val="lt1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56784 observations</a:t>
              </a:r>
              <a:endParaRPr sz="1200" b="1" i="0" u="none" strike="noStrike" cap="none">
                <a:solidFill>
                  <a:schemeClr val="lt1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89" name="Google Shape;189;p4"/>
            <p:cNvSpPr txBox="1"/>
            <p:nvPr/>
          </p:nvSpPr>
          <p:spPr>
            <a:xfrm>
              <a:off x="1725239" y="4057074"/>
              <a:ext cx="2377500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fr-FR" sz="14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Réparties sur 91 pays</a:t>
              </a:r>
              <a:endParaRPr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190" name="Google Shape;190;p4"/>
            <p:cNvCxnSpPr/>
            <p:nvPr/>
          </p:nvCxnSpPr>
          <p:spPr>
            <a:xfrm>
              <a:off x="3215421" y="3361408"/>
              <a:ext cx="1286" cy="349601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91" name="Google Shape;191;p4"/>
          <p:cNvGrpSpPr/>
          <p:nvPr/>
        </p:nvGrpSpPr>
        <p:grpSpPr>
          <a:xfrm>
            <a:off x="4753109" y="2094860"/>
            <a:ext cx="1884600" cy="1852508"/>
            <a:chOff x="4934363" y="2825974"/>
            <a:chExt cx="1884600" cy="1852508"/>
          </a:xfrm>
        </p:grpSpPr>
        <p:sp>
          <p:nvSpPr>
            <p:cNvPr id="192" name="Google Shape;192;p4"/>
            <p:cNvSpPr/>
            <p:nvPr/>
          </p:nvSpPr>
          <p:spPr>
            <a:xfrm>
              <a:off x="5246504" y="3744249"/>
              <a:ext cx="1260300" cy="3528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8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Période</a:t>
              </a: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"/>
            <p:cNvSpPr txBox="1"/>
            <p:nvPr/>
          </p:nvSpPr>
          <p:spPr>
            <a:xfrm>
              <a:off x="4934363" y="4112682"/>
              <a:ext cx="1884600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fr-FR" sz="16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2014 - 2021</a:t>
              </a:r>
              <a:endParaRPr sz="16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194" name="Google Shape;194;p4"/>
            <p:cNvCxnSpPr/>
            <p:nvPr/>
          </p:nvCxnSpPr>
          <p:spPr>
            <a:xfrm>
              <a:off x="5746033" y="2825974"/>
              <a:ext cx="0" cy="8172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95" name="Google Shape;195;p4"/>
          <p:cNvSpPr/>
          <p:nvPr/>
        </p:nvSpPr>
        <p:spPr>
          <a:xfrm>
            <a:off x="3335749" y="1946734"/>
            <a:ext cx="299247" cy="201750"/>
          </a:xfrm>
          <a:custGeom>
            <a:avLst/>
            <a:gdLst/>
            <a:ahLst/>
            <a:cxnLst/>
            <a:rect l="l" t="t" r="r" b="b"/>
            <a:pathLst>
              <a:path w="37748" h="8070" extrusionOk="0">
                <a:moveTo>
                  <a:pt x="0" y="6052"/>
                </a:moveTo>
                <a:cubicBezTo>
                  <a:pt x="12254" y="9551"/>
                  <a:pt x="28737" y="9011"/>
                  <a:pt x="37748" y="0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4"/>
          <p:cNvSpPr/>
          <p:nvPr/>
        </p:nvSpPr>
        <p:spPr>
          <a:xfrm>
            <a:off x="5823211" y="1997184"/>
            <a:ext cx="1317934" cy="53864"/>
          </a:xfrm>
          <a:custGeom>
            <a:avLst/>
            <a:gdLst/>
            <a:ahLst/>
            <a:cxnLst/>
            <a:rect l="l" t="t" r="r" b="b"/>
            <a:pathLst>
              <a:path w="55613" h="6333" extrusionOk="0">
                <a:moveTo>
                  <a:pt x="0" y="0"/>
                </a:moveTo>
                <a:cubicBezTo>
                  <a:pt x="18138" y="4028"/>
                  <a:pt x="37993" y="9639"/>
                  <a:pt x="55613" y="3745"/>
                </a:cubicBezTo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4"/>
          <p:cNvGrpSpPr/>
          <p:nvPr/>
        </p:nvGrpSpPr>
        <p:grpSpPr>
          <a:xfrm>
            <a:off x="6449504" y="2234407"/>
            <a:ext cx="2416664" cy="1852508"/>
            <a:chOff x="6834133" y="2825974"/>
            <a:chExt cx="2416664" cy="1852508"/>
          </a:xfrm>
        </p:grpSpPr>
        <p:sp>
          <p:nvSpPr>
            <p:cNvPr id="198" name="Google Shape;198;p4"/>
            <p:cNvSpPr/>
            <p:nvPr/>
          </p:nvSpPr>
          <p:spPr>
            <a:xfrm>
              <a:off x="6834133" y="3744249"/>
              <a:ext cx="2416664" cy="3528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fr-FR" sz="1600" b="1" i="0" u="none" strike="noStrike" cap="none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Variable d’intérêt</a:t>
              </a:r>
              <a:endParaRPr sz="1200" b="1" i="0" u="none" strike="noStrike" cap="none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199" name="Google Shape;199;p4"/>
            <p:cNvSpPr txBox="1"/>
            <p:nvPr/>
          </p:nvSpPr>
          <p:spPr>
            <a:xfrm>
              <a:off x="6839362" y="4112682"/>
              <a:ext cx="2265935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Volume des marchés du sport en EUR.</a:t>
              </a:r>
              <a:endParaRPr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200" name="Google Shape;200;p4"/>
            <p:cNvCxnSpPr/>
            <p:nvPr/>
          </p:nvCxnSpPr>
          <p:spPr>
            <a:xfrm>
              <a:off x="7781663" y="2825974"/>
              <a:ext cx="0" cy="8172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201" name="Google Shape;201;p4"/>
          <p:cNvGrpSpPr/>
          <p:nvPr/>
        </p:nvGrpSpPr>
        <p:grpSpPr>
          <a:xfrm>
            <a:off x="3567456" y="1441141"/>
            <a:ext cx="1553651" cy="1122333"/>
            <a:chOff x="2972725" y="2407667"/>
            <a:chExt cx="3198556" cy="2940911"/>
          </a:xfrm>
        </p:grpSpPr>
        <p:sp>
          <p:nvSpPr>
            <p:cNvPr id="202" name="Google Shape;202;p4"/>
            <p:cNvSpPr/>
            <p:nvPr/>
          </p:nvSpPr>
          <p:spPr>
            <a:xfrm>
              <a:off x="2972725" y="2441214"/>
              <a:ext cx="3198556" cy="2907364"/>
            </a:xfrm>
            <a:custGeom>
              <a:avLst/>
              <a:gdLst/>
              <a:ahLst/>
              <a:cxnLst/>
              <a:rect l="l" t="t" r="r" b="b"/>
              <a:pathLst>
                <a:path w="14016" h="12740" extrusionOk="0">
                  <a:moveTo>
                    <a:pt x="11789" y="0"/>
                  </a:moveTo>
                  <a:cubicBezTo>
                    <a:pt x="11488" y="0"/>
                    <a:pt x="11203" y="58"/>
                    <a:pt x="10968" y="120"/>
                  </a:cubicBezTo>
                  <a:cubicBezTo>
                    <a:pt x="10351" y="282"/>
                    <a:pt x="9690" y="375"/>
                    <a:pt x="9257" y="841"/>
                  </a:cubicBezTo>
                  <a:cubicBezTo>
                    <a:pt x="8709" y="1435"/>
                    <a:pt x="8546" y="2281"/>
                    <a:pt x="8139" y="2979"/>
                  </a:cubicBezTo>
                  <a:cubicBezTo>
                    <a:pt x="7991" y="3234"/>
                    <a:pt x="7792" y="3482"/>
                    <a:pt x="7514" y="3585"/>
                  </a:cubicBezTo>
                  <a:cubicBezTo>
                    <a:pt x="7412" y="3622"/>
                    <a:pt x="7307" y="3637"/>
                    <a:pt x="7201" y="3637"/>
                  </a:cubicBezTo>
                  <a:cubicBezTo>
                    <a:pt x="7003" y="3637"/>
                    <a:pt x="6801" y="3585"/>
                    <a:pt x="6610" y="3525"/>
                  </a:cubicBezTo>
                  <a:cubicBezTo>
                    <a:pt x="5952" y="3319"/>
                    <a:pt x="5329" y="3015"/>
                    <a:pt x="4761" y="2628"/>
                  </a:cubicBezTo>
                  <a:cubicBezTo>
                    <a:pt x="4344" y="2341"/>
                    <a:pt x="3952" y="2004"/>
                    <a:pt x="3481" y="1820"/>
                  </a:cubicBezTo>
                  <a:cubicBezTo>
                    <a:pt x="3220" y="1717"/>
                    <a:pt x="2941" y="1668"/>
                    <a:pt x="2662" y="1668"/>
                  </a:cubicBezTo>
                  <a:cubicBezTo>
                    <a:pt x="2149" y="1668"/>
                    <a:pt x="1635" y="1836"/>
                    <a:pt x="1234" y="2156"/>
                  </a:cubicBezTo>
                  <a:cubicBezTo>
                    <a:pt x="615" y="2651"/>
                    <a:pt x="287" y="3489"/>
                    <a:pt x="409" y="4272"/>
                  </a:cubicBezTo>
                  <a:cubicBezTo>
                    <a:pt x="499" y="4861"/>
                    <a:pt x="816" y="5386"/>
                    <a:pt x="1058" y="5930"/>
                  </a:cubicBezTo>
                  <a:cubicBezTo>
                    <a:pt x="1300" y="6476"/>
                    <a:pt x="1470" y="7104"/>
                    <a:pt x="1255" y="7661"/>
                  </a:cubicBezTo>
                  <a:cubicBezTo>
                    <a:pt x="1125" y="7999"/>
                    <a:pt x="866" y="8271"/>
                    <a:pt x="673" y="8579"/>
                  </a:cubicBezTo>
                  <a:cubicBezTo>
                    <a:pt x="0" y="9663"/>
                    <a:pt x="58" y="11173"/>
                    <a:pt x="1339" y="11996"/>
                  </a:cubicBezTo>
                  <a:cubicBezTo>
                    <a:pt x="1666" y="12207"/>
                    <a:pt x="2648" y="12549"/>
                    <a:pt x="3530" y="12549"/>
                  </a:cubicBezTo>
                  <a:cubicBezTo>
                    <a:pt x="3763" y="12549"/>
                    <a:pt x="3989" y="12525"/>
                    <a:pt x="4194" y="12469"/>
                  </a:cubicBezTo>
                  <a:cubicBezTo>
                    <a:pt x="4920" y="12270"/>
                    <a:pt x="5899" y="11855"/>
                    <a:pt x="6915" y="11855"/>
                  </a:cubicBezTo>
                  <a:cubicBezTo>
                    <a:pt x="7351" y="11855"/>
                    <a:pt x="7794" y="11931"/>
                    <a:pt x="8227" y="12135"/>
                  </a:cubicBezTo>
                  <a:cubicBezTo>
                    <a:pt x="8978" y="12489"/>
                    <a:pt x="9996" y="12740"/>
                    <a:pt x="10919" y="12740"/>
                  </a:cubicBezTo>
                  <a:cubicBezTo>
                    <a:pt x="11761" y="12740"/>
                    <a:pt x="12523" y="12530"/>
                    <a:pt x="12928" y="11998"/>
                  </a:cubicBezTo>
                  <a:cubicBezTo>
                    <a:pt x="13776" y="10880"/>
                    <a:pt x="11679" y="9451"/>
                    <a:pt x="12168" y="8239"/>
                  </a:cubicBezTo>
                  <a:cubicBezTo>
                    <a:pt x="12669" y="6992"/>
                    <a:pt x="12594" y="7187"/>
                    <a:pt x="13305" y="6224"/>
                  </a:cubicBezTo>
                  <a:cubicBezTo>
                    <a:pt x="14016" y="5262"/>
                    <a:pt x="13324" y="4176"/>
                    <a:pt x="12756" y="3407"/>
                  </a:cubicBezTo>
                  <a:cubicBezTo>
                    <a:pt x="12161" y="2602"/>
                    <a:pt x="13926" y="1623"/>
                    <a:pt x="13247" y="719"/>
                  </a:cubicBezTo>
                  <a:cubicBezTo>
                    <a:pt x="12823" y="158"/>
                    <a:pt x="12285" y="0"/>
                    <a:pt x="11789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4063555" y="2407667"/>
              <a:ext cx="838891" cy="657922"/>
            </a:xfrm>
            <a:custGeom>
              <a:avLst/>
              <a:gdLst/>
              <a:ahLst/>
              <a:cxnLst/>
              <a:rect l="l" t="t" r="r" b="b"/>
              <a:pathLst>
                <a:path w="3676" h="2883" extrusionOk="0">
                  <a:moveTo>
                    <a:pt x="1629" y="1"/>
                  </a:moveTo>
                  <a:cubicBezTo>
                    <a:pt x="1450" y="1"/>
                    <a:pt x="1267" y="33"/>
                    <a:pt x="1087" y="104"/>
                  </a:cubicBezTo>
                  <a:cubicBezTo>
                    <a:pt x="433" y="361"/>
                    <a:pt x="1" y="1087"/>
                    <a:pt x="82" y="1783"/>
                  </a:cubicBezTo>
                  <a:cubicBezTo>
                    <a:pt x="121" y="2094"/>
                    <a:pt x="256" y="2398"/>
                    <a:pt x="495" y="2597"/>
                  </a:cubicBezTo>
                  <a:cubicBezTo>
                    <a:pt x="722" y="2783"/>
                    <a:pt x="1020" y="2862"/>
                    <a:pt x="1311" y="2880"/>
                  </a:cubicBezTo>
                  <a:cubicBezTo>
                    <a:pt x="1350" y="2882"/>
                    <a:pt x="1389" y="2883"/>
                    <a:pt x="1427" y="2883"/>
                  </a:cubicBezTo>
                  <a:cubicBezTo>
                    <a:pt x="1968" y="2883"/>
                    <a:pt x="2520" y="2674"/>
                    <a:pt x="2856" y="2254"/>
                  </a:cubicBezTo>
                  <a:cubicBezTo>
                    <a:pt x="3675" y="1228"/>
                    <a:pt x="2731" y="1"/>
                    <a:pt x="1629" y="1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745890" y="2474076"/>
              <a:ext cx="297354" cy="262667"/>
            </a:xfrm>
            <a:custGeom>
              <a:avLst/>
              <a:gdLst/>
              <a:ahLst/>
              <a:cxnLst/>
              <a:rect l="l" t="t" r="r" b="b"/>
              <a:pathLst>
                <a:path w="1303" h="1151" extrusionOk="0">
                  <a:moveTo>
                    <a:pt x="803" y="0"/>
                  </a:moveTo>
                  <a:cubicBezTo>
                    <a:pt x="327" y="0"/>
                    <a:pt x="1" y="814"/>
                    <a:pt x="457" y="1102"/>
                  </a:cubicBezTo>
                  <a:cubicBezTo>
                    <a:pt x="509" y="1136"/>
                    <a:pt x="567" y="1151"/>
                    <a:pt x="626" y="1151"/>
                  </a:cubicBezTo>
                  <a:cubicBezTo>
                    <a:pt x="786" y="1151"/>
                    <a:pt x="954" y="1042"/>
                    <a:pt x="1048" y="903"/>
                  </a:cubicBezTo>
                  <a:cubicBezTo>
                    <a:pt x="1198" y="682"/>
                    <a:pt x="1303" y="136"/>
                    <a:pt x="966" y="27"/>
                  </a:cubicBezTo>
                  <a:lnTo>
                    <a:pt x="966" y="27"/>
                  </a:lnTo>
                  <a:lnTo>
                    <a:pt x="1020" y="57"/>
                  </a:lnTo>
                  <a:cubicBezTo>
                    <a:pt x="946" y="18"/>
                    <a:pt x="873" y="0"/>
                    <a:pt x="803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173547" y="4549616"/>
              <a:ext cx="2444102" cy="269057"/>
            </a:xfrm>
            <a:custGeom>
              <a:avLst/>
              <a:gdLst/>
              <a:ahLst/>
              <a:cxnLst/>
              <a:rect l="l" t="t" r="r" b="b"/>
              <a:pathLst>
                <a:path w="10710" h="1179" extrusionOk="0">
                  <a:moveTo>
                    <a:pt x="5355" y="0"/>
                  </a:moveTo>
                  <a:cubicBezTo>
                    <a:pt x="2397" y="0"/>
                    <a:pt x="1" y="264"/>
                    <a:pt x="1" y="589"/>
                  </a:cubicBezTo>
                  <a:cubicBezTo>
                    <a:pt x="1" y="915"/>
                    <a:pt x="2397" y="1178"/>
                    <a:pt x="5355" y="1178"/>
                  </a:cubicBezTo>
                  <a:cubicBezTo>
                    <a:pt x="8313" y="1178"/>
                    <a:pt x="10709" y="915"/>
                    <a:pt x="10709" y="589"/>
                  </a:cubicBezTo>
                  <a:cubicBezTo>
                    <a:pt x="10709" y="264"/>
                    <a:pt x="8313" y="0"/>
                    <a:pt x="535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4144340" y="4370245"/>
              <a:ext cx="502969" cy="216113"/>
            </a:xfrm>
            <a:custGeom>
              <a:avLst/>
              <a:gdLst/>
              <a:ahLst/>
              <a:cxnLst/>
              <a:rect l="l" t="t" r="r" b="b"/>
              <a:pathLst>
                <a:path w="2204" h="947" extrusionOk="0">
                  <a:moveTo>
                    <a:pt x="124" y="0"/>
                  </a:moveTo>
                  <a:lnTo>
                    <a:pt x="0" y="947"/>
                  </a:lnTo>
                  <a:lnTo>
                    <a:pt x="2204" y="947"/>
                  </a:lnTo>
                  <a:lnTo>
                    <a:pt x="2095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403808" y="4188821"/>
              <a:ext cx="1984036" cy="183022"/>
            </a:xfrm>
            <a:custGeom>
              <a:avLst/>
              <a:gdLst/>
              <a:ahLst/>
              <a:cxnLst/>
              <a:rect l="l" t="t" r="r" b="b"/>
              <a:pathLst>
                <a:path w="8694" h="802" extrusionOk="0">
                  <a:moveTo>
                    <a:pt x="0" y="1"/>
                  </a:moveTo>
                  <a:lnTo>
                    <a:pt x="0" y="585"/>
                  </a:lnTo>
                  <a:cubicBezTo>
                    <a:pt x="0" y="705"/>
                    <a:pt x="97" y="802"/>
                    <a:pt x="217" y="802"/>
                  </a:cubicBezTo>
                  <a:lnTo>
                    <a:pt x="8477" y="802"/>
                  </a:lnTo>
                  <a:cubicBezTo>
                    <a:pt x="8595" y="802"/>
                    <a:pt x="8694" y="705"/>
                    <a:pt x="8694" y="585"/>
                  </a:cubicBezTo>
                  <a:lnTo>
                    <a:pt x="8694" y="1"/>
                  </a:lnTo>
                  <a:close/>
                </a:path>
              </a:pathLst>
            </a:custGeom>
            <a:solidFill>
              <a:srgbClr val="EEEEE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403808" y="3004656"/>
              <a:ext cx="1983580" cy="1184397"/>
            </a:xfrm>
            <a:custGeom>
              <a:avLst/>
              <a:gdLst/>
              <a:ahLst/>
              <a:cxnLst/>
              <a:rect l="l" t="t" r="r" b="b"/>
              <a:pathLst>
                <a:path w="8692" h="5190" extrusionOk="0">
                  <a:moveTo>
                    <a:pt x="217" y="0"/>
                  </a:moveTo>
                  <a:cubicBezTo>
                    <a:pt x="97" y="0"/>
                    <a:pt x="0" y="99"/>
                    <a:pt x="0" y="216"/>
                  </a:cubicBezTo>
                  <a:lnTo>
                    <a:pt x="0" y="5190"/>
                  </a:lnTo>
                  <a:lnTo>
                    <a:pt x="8691" y="5190"/>
                  </a:lnTo>
                  <a:lnTo>
                    <a:pt x="8691" y="216"/>
                  </a:lnTo>
                  <a:cubicBezTo>
                    <a:pt x="8691" y="99"/>
                    <a:pt x="8595" y="0"/>
                    <a:pt x="8477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73639" y="3070608"/>
              <a:ext cx="1843917" cy="1052493"/>
            </a:xfrm>
            <a:custGeom>
              <a:avLst/>
              <a:gdLst/>
              <a:ahLst/>
              <a:cxnLst/>
              <a:rect l="l" t="t" r="r" b="b"/>
              <a:pathLst>
                <a:path w="8080" h="4612" extrusionOk="0">
                  <a:moveTo>
                    <a:pt x="1" y="0"/>
                  </a:moveTo>
                  <a:lnTo>
                    <a:pt x="1" y="4611"/>
                  </a:lnTo>
                  <a:lnTo>
                    <a:pt x="8079" y="4611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4055796" y="4586129"/>
              <a:ext cx="680058" cy="21680"/>
            </a:xfrm>
            <a:custGeom>
              <a:avLst/>
              <a:gdLst/>
              <a:ahLst/>
              <a:cxnLst/>
              <a:rect l="l" t="t" r="r" b="b"/>
              <a:pathLst>
                <a:path w="2980" h="95" extrusionOk="0">
                  <a:moveTo>
                    <a:pt x="388" y="1"/>
                  </a:moveTo>
                  <a:lnTo>
                    <a:pt x="0" y="95"/>
                  </a:lnTo>
                  <a:lnTo>
                    <a:pt x="2980" y="93"/>
                  </a:lnTo>
                  <a:lnTo>
                    <a:pt x="2592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4055796" y="4607124"/>
              <a:ext cx="680058" cy="12095"/>
            </a:xfrm>
            <a:custGeom>
              <a:avLst/>
              <a:gdLst/>
              <a:ahLst/>
              <a:cxnLst/>
              <a:rect l="l" t="t" r="r" b="b"/>
              <a:pathLst>
                <a:path w="2980" h="53" extrusionOk="0">
                  <a:moveTo>
                    <a:pt x="2980" y="1"/>
                  </a:moveTo>
                  <a:lnTo>
                    <a:pt x="0" y="3"/>
                  </a:lnTo>
                  <a:lnTo>
                    <a:pt x="20" y="52"/>
                  </a:lnTo>
                  <a:lnTo>
                    <a:pt x="2958" y="52"/>
                  </a:lnTo>
                  <a:lnTo>
                    <a:pt x="298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4360224" y="4250893"/>
              <a:ext cx="70744" cy="70516"/>
            </a:xfrm>
            <a:custGeom>
              <a:avLst/>
              <a:gdLst/>
              <a:ahLst/>
              <a:cxnLst/>
              <a:rect l="l" t="t" r="r" b="b"/>
              <a:pathLst>
                <a:path w="310" h="309" extrusionOk="0">
                  <a:moveTo>
                    <a:pt x="155" y="1"/>
                  </a:moveTo>
                  <a:cubicBezTo>
                    <a:pt x="69" y="1"/>
                    <a:pt x="1" y="69"/>
                    <a:pt x="1" y="155"/>
                  </a:cubicBezTo>
                  <a:cubicBezTo>
                    <a:pt x="1" y="240"/>
                    <a:pt x="69" y="309"/>
                    <a:pt x="155" y="309"/>
                  </a:cubicBezTo>
                  <a:cubicBezTo>
                    <a:pt x="241" y="309"/>
                    <a:pt x="309" y="240"/>
                    <a:pt x="309" y="155"/>
                  </a:cubicBezTo>
                  <a:cubicBezTo>
                    <a:pt x="309" y="69"/>
                    <a:pt x="241" y="1"/>
                    <a:pt x="15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160768" y="2691785"/>
              <a:ext cx="658150" cy="527159"/>
            </a:xfrm>
            <a:custGeom>
              <a:avLst/>
              <a:gdLst/>
              <a:ahLst/>
              <a:cxnLst/>
              <a:rect l="l" t="t" r="r" b="b"/>
              <a:pathLst>
                <a:path w="2884" h="2310" extrusionOk="0">
                  <a:moveTo>
                    <a:pt x="2532" y="0"/>
                  </a:moveTo>
                  <a:cubicBezTo>
                    <a:pt x="2506" y="0"/>
                    <a:pt x="2484" y="34"/>
                    <a:pt x="2509" y="54"/>
                  </a:cubicBezTo>
                  <a:cubicBezTo>
                    <a:pt x="2571" y="101"/>
                    <a:pt x="2627" y="155"/>
                    <a:pt x="2678" y="212"/>
                  </a:cubicBezTo>
                  <a:cubicBezTo>
                    <a:pt x="2566" y="174"/>
                    <a:pt x="2443" y="159"/>
                    <a:pt x="2319" y="159"/>
                  </a:cubicBezTo>
                  <a:cubicBezTo>
                    <a:pt x="2192" y="159"/>
                    <a:pt x="2063" y="175"/>
                    <a:pt x="1946" y="195"/>
                  </a:cubicBezTo>
                  <a:cubicBezTo>
                    <a:pt x="1686" y="240"/>
                    <a:pt x="1429" y="328"/>
                    <a:pt x="1192" y="439"/>
                  </a:cubicBezTo>
                  <a:cubicBezTo>
                    <a:pt x="740" y="656"/>
                    <a:pt x="344" y="1005"/>
                    <a:pt x="147" y="1472"/>
                  </a:cubicBezTo>
                  <a:cubicBezTo>
                    <a:pt x="39" y="1729"/>
                    <a:pt x="1" y="2009"/>
                    <a:pt x="48" y="2286"/>
                  </a:cubicBezTo>
                  <a:cubicBezTo>
                    <a:pt x="51" y="2302"/>
                    <a:pt x="65" y="2309"/>
                    <a:pt x="78" y="2309"/>
                  </a:cubicBezTo>
                  <a:cubicBezTo>
                    <a:pt x="96" y="2309"/>
                    <a:pt x="114" y="2297"/>
                    <a:pt x="110" y="2277"/>
                  </a:cubicBezTo>
                  <a:cubicBezTo>
                    <a:pt x="54" y="1797"/>
                    <a:pt x="254" y="1320"/>
                    <a:pt x="588" y="981"/>
                  </a:cubicBezTo>
                  <a:cubicBezTo>
                    <a:pt x="924" y="643"/>
                    <a:pt x="1380" y="429"/>
                    <a:pt x="1841" y="324"/>
                  </a:cubicBezTo>
                  <a:cubicBezTo>
                    <a:pt x="1988" y="290"/>
                    <a:pt x="2136" y="270"/>
                    <a:pt x="2288" y="268"/>
                  </a:cubicBezTo>
                  <a:cubicBezTo>
                    <a:pt x="2294" y="268"/>
                    <a:pt x="2299" y="268"/>
                    <a:pt x="2305" y="268"/>
                  </a:cubicBezTo>
                  <a:cubicBezTo>
                    <a:pt x="2449" y="268"/>
                    <a:pt x="2587" y="294"/>
                    <a:pt x="2732" y="311"/>
                  </a:cubicBezTo>
                  <a:cubicBezTo>
                    <a:pt x="2738" y="311"/>
                    <a:pt x="2744" y="309"/>
                    <a:pt x="2749" y="305"/>
                  </a:cubicBezTo>
                  <a:lnTo>
                    <a:pt x="2759" y="320"/>
                  </a:lnTo>
                  <a:cubicBezTo>
                    <a:pt x="2648" y="360"/>
                    <a:pt x="2543" y="412"/>
                    <a:pt x="2442" y="478"/>
                  </a:cubicBezTo>
                  <a:cubicBezTo>
                    <a:pt x="2401" y="505"/>
                    <a:pt x="2428" y="567"/>
                    <a:pt x="2468" y="567"/>
                  </a:cubicBezTo>
                  <a:cubicBezTo>
                    <a:pt x="2475" y="567"/>
                    <a:pt x="2484" y="565"/>
                    <a:pt x="2492" y="559"/>
                  </a:cubicBezTo>
                  <a:cubicBezTo>
                    <a:pt x="2601" y="487"/>
                    <a:pt x="2717" y="431"/>
                    <a:pt x="2841" y="388"/>
                  </a:cubicBezTo>
                  <a:cubicBezTo>
                    <a:pt x="2867" y="380"/>
                    <a:pt x="2884" y="347"/>
                    <a:pt x="2869" y="322"/>
                  </a:cubicBezTo>
                  <a:cubicBezTo>
                    <a:pt x="2785" y="191"/>
                    <a:pt x="2680" y="82"/>
                    <a:pt x="2547" y="5"/>
                  </a:cubicBezTo>
                  <a:cubicBezTo>
                    <a:pt x="2542" y="1"/>
                    <a:pt x="2537" y="0"/>
                    <a:pt x="2532" y="0"/>
                  </a:cubicBezTo>
                  <a:close/>
                </a:path>
              </a:pathLst>
            </a:custGeom>
            <a:solidFill>
              <a:srgbClr val="FF6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4271680" y="2431173"/>
              <a:ext cx="976272" cy="404384"/>
            </a:xfrm>
            <a:custGeom>
              <a:avLst/>
              <a:gdLst/>
              <a:ahLst/>
              <a:cxnLst/>
              <a:rect l="l" t="t" r="r" b="b"/>
              <a:pathLst>
                <a:path w="4278" h="1772" extrusionOk="0">
                  <a:moveTo>
                    <a:pt x="1679" y="1"/>
                  </a:moveTo>
                  <a:cubicBezTo>
                    <a:pt x="1374" y="1"/>
                    <a:pt x="1071" y="48"/>
                    <a:pt x="791" y="149"/>
                  </a:cubicBezTo>
                  <a:cubicBezTo>
                    <a:pt x="489" y="258"/>
                    <a:pt x="177" y="451"/>
                    <a:pt x="12" y="738"/>
                  </a:cubicBezTo>
                  <a:cubicBezTo>
                    <a:pt x="1" y="757"/>
                    <a:pt x="18" y="779"/>
                    <a:pt x="36" y="779"/>
                  </a:cubicBezTo>
                  <a:cubicBezTo>
                    <a:pt x="42" y="779"/>
                    <a:pt x="49" y="776"/>
                    <a:pt x="55" y="770"/>
                  </a:cubicBezTo>
                  <a:cubicBezTo>
                    <a:pt x="243" y="541"/>
                    <a:pt x="462" y="367"/>
                    <a:pt x="740" y="258"/>
                  </a:cubicBezTo>
                  <a:cubicBezTo>
                    <a:pt x="1014" y="151"/>
                    <a:pt x="1310" y="102"/>
                    <a:pt x="1603" y="97"/>
                  </a:cubicBezTo>
                  <a:cubicBezTo>
                    <a:pt x="1614" y="97"/>
                    <a:pt x="1625" y="97"/>
                    <a:pt x="1635" y="97"/>
                  </a:cubicBezTo>
                  <a:cubicBezTo>
                    <a:pt x="2289" y="97"/>
                    <a:pt x="2963" y="289"/>
                    <a:pt x="3449" y="744"/>
                  </a:cubicBezTo>
                  <a:cubicBezTo>
                    <a:pt x="3702" y="980"/>
                    <a:pt x="3895" y="1275"/>
                    <a:pt x="3989" y="1607"/>
                  </a:cubicBezTo>
                  <a:cubicBezTo>
                    <a:pt x="3974" y="1592"/>
                    <a:pt x="3959" y="1577"/>
                    <a:pt x="3950" y="1566"/>
                  </a:cubicBezTo>
                  <a:cubicBezTo>
                    <a:pt x="3910" y="1532"/>
                    <a:pt x="3869" y="1496"/>
                    <a:pt x="3824" y="1464"/>
                  </a:cubicBezTo>
                  <a:cubicBezTo>
                    <a:pt x="3818" y="1459"/>
                    <a:pt x="3813" y="1457"/>
                    <a:pt x="3807" y="1457"/>
                  </a:cubicBezTo>
                  <a:cubicBezTo>
                    <a:pt x="3785" y="1457"/>
                    <a:pt x="3768" y="1492"/>
                    <a:pt x="3785" y="1513"/>
                  </a:cubicBezTo>
                  <a:cubicBezTo>
                    <a:pt x="3841" y="1577"/>
                    <a:pt x="3908" y="1635"/>
                    <a:pt x="3970" y="1693"/>
                  </a:cubicBezTo>
                  <a:cubicBezTo>
                    <a:pt x="4003" y="1726"/>
                    <a:pt x="4042" y="1772"/>
                    <a:pt x="4092" y="1772"/>
                  </a:cubicBezTo>
                  <a:cubicBezTo>
                    <a:pt x="4100" y="1772"/>
                    <a:pt x="4109" y="1771"/>
                    <a:pt x="4117" y="1768"/>
                  </a:cubicBezTo>
                  <a:cubicBezTo>
                    <a:pt x="4173" y="1751"/>
                    <a:pt x="4190" y="1689"/>
                    <a:pt x="4207" y="1641"/>
                  </a:cubicBezTo>
                  <a:cubicBezTo>
                    <a:pt x="4235" y="1560"/>
                    <a:pt x="4272" y="1481"/>
                    <a:pt x="4276" y="1397"/>
                  </a:cubicBezTo>
                  <a:cubicBezTo>
                    <a:pt x="4277" y="1378"/>
                    <a:pt x="4264" y="1369"/>
                    <a:pt x="4249" y="1369"/>
                  </a:cubicBezTo>
                  <a:cubicBezTo>
                    <a:pt x="4239" y="1369"/>
                    <a:pt x="4229" y="1374"/>
                    <a:pt x="4222" y="1382"/>
                  </a:cubicBezTo>
                  <a:cubicBezTo>
                    <a:pt x="4188" y="1427"/>
                    <a:pt x="4171" y="1479"/>
                    <a:pt x="4154" y="1532"/>
                  </a:cubicBezTo>
                  <a:cubicBezTo>
                    <a:pt x="4145" y="1556"/>
                    <a:pt x="4137" y="1581"/>
                    <a:pt x="4128" y="1605"/>
                  </a:cubicBezTo>
                  <a:cubicBezTo>
                    <a:pt x="4122" y="1622"/>
                    <a:pt x="4115" y="1637"/>
                    <a:pt x="4111" y="1654"/>
                  </a:cubicBezTo>
                  <a:cubicBezTo>
                    <a:pt x="4110" y="1669"/>
                    <a:pt x="4105" y="1678"/>
                    <a:pt x="4096" y="1678"/>
                  </a:cubicBezTo>
                  <a:cubicBezTo>
                    <a:pt x="4092" y="1678"/>
                    <a:pt x="4088" y="1677"/>
                    <a:pt x="4083" y="1674"/>
                  </a:cubicBezTo>
                  <a:cubicBezTo>
                    <a:pt x="4070" y="1674"/>
                    <a:pt x="4053" y="1665"/>
                    <a:pt x="4038" y="1652"/>
                  </a:cubicBezTo>
                  <a:lnTo>
                    <a:pt x="4038" y="1652"/>
                  </a:lnTo>
                  <a:cubicBezTo>
                    <a:pt x="4040" y="1652"/>
                    <a:pt x="4041" y="1652"/>
                    <a:pt x="4042" y="1652"/>
                  </a:cubicBezTo>
                  <a:cubicBezTo>
                    <a:pt x="4075" y="1652"/>
                    <a:pt x="4111" y="1627"/>
                    <a:pt x="4098" y="1586"/>
                  </a:cubicBezTo>
                  <a:cubicBezTo>
                    <a:pt x="3908" y="941"/>
                    <a:pt x="3387" y="448"/>
                    <a:pt x="2770" y="206"/>
                  </a:cubicBezTo>
                  <a:cubicBezTo>
                    <a:pt x="2432" y="73"/>
                    <a:pt x="2054" y="1"/>
                    <a:pt x="1679" y="1"/>
                  </a:cubicBezTo>
                  <a:close/>
                </a:path>
              </a:pathLst>
            </a:custGeom>
            <a:solidFill>
              <a:srgbClr val="FF6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3704813" y="4135649"/>
              <a:ext cx="1466233" cy="384301"/>
            </a:xfrm>
            <a:custGeom>
              <a:avLst/>
              <a:gdLst/>
              <a:ahLst/>
              <a:cxnLst/>
              <a:rect l="l" t="t" r="r" b="b"/>
              <a:pathLst>
                <a:path w="6425" h="1684" extrusionOk="0">
                  <a:moveTo>
                    <a:pt x="74" y="0"/>
                  </a:moveTo>
                  <a:cubicBezTo>
                    <a:pt x="57" y="0"/>
                    <a:pt x="40" y="8"/>
                    <a:pt x="26" y="30"/>
                  </a:cubicBezTo>
                  <a:cubicBezTo>
                    <a:pt x="11" y="51"/>
                    <a:pt x="13" y="81"/>
                    <a:pt x="11" y="107"/>
                  </a:cubicBezTo>
                  <a:cubicBezTo>
                    <a:pt x="9" y="159"/>
                    <a:pt x="9" y="210"/>
                    <a:pt x="9" y="259"/>
                  </a:cubicBezTo>
                  <a:cubicBezTo>
                    <a:pt x="7" y="353"/>
                    <a:pt x="1" y="450"/>
                    <a:pt x="9" y="542"/>
                  </a:cubicBezTo>
                  <a:cubicBezTo>
                    <a:pt x="12" y="557"/>
                    <a:pt x="25" y="567"/>
                    <a:pt x="38" y="567"/>
                  </a:cubicBezTo>
                  <a:cubicBezTo>
                    <a:pt x="46" y="567"/>
                    <a:pt x="55" y="561"/>
                    <a:pt x="56" y="548"/>
                  </a:cubicBezTo>
                  <a:cubicBezTo>
                    <a:pt x="78" y="435"/>
                    <a:pt x="80" y="317"/>
                    <a:pt x="84" y="201"/>
                  </a:cubicBezTo>
                  <a:cubicBezTo>
                    <a:pt x="251" y="598"/>
                    <a:pt x="570" y="919"/>
                    <a:pt x="928" y="1150"/>
                  </a:cubicBezTo>
                  <a:cubicBezTo>
                    <a:pt x="1326" y="1411"/>
                    <a:pt x="1785" y="1566"/>
                    <a:pt x="2256" y="1634"/>
                  </a:cubicBezTo>
                  <a:cubicBezTo>
                    <a:pt x="2492" y="1669"/>
                    <a:pt x="2731" y="1683"/>
                    <a:pt x="2970" y="1683"/>
                  </a:cubicBezTo>
                  <a:cubicBezTo>
                    <a:pt x="3308" y="1683"/>
                    <a:pt x="3647" y="1654"/>
                    <a:pt x="3982" y="1613"/>
                  </a:cubicBezTo>
                  <a:cubicBezTo>
                    <a:pt x="4511" y="1546"/>
                    <a:pt x="5062" y="1476"/>
                    <a:pt x="5543" y="1234"/>
                  </a:cubicBezTo>
                  <a:cubicBezTo>
                    <a:pt x="5980" y="1011"/>
                    <a:pt x="6385" y="598"/>
                    <a:pt x="6424" y="88"/>
                  </a:cubicBezTo>
                  <a:cubicBezTo>
                    <a:pt x="6425" y="73"/>
                    <a:pt x="6412" y="65"/>
                    <a:pt x="6400" y="65"/>
                  </a:cubicBezTo>
                  <a:cubicBezTo>
                    <a:pt x="6390" y="65"/>
                    <a:pt x="6381" y="70"/>
                    <a:pt x="6379" y="81"/>
                  </a:cubicBezTo>
                  <a:cubicBezTo>
                    <a:pt x="6297" y="523"/>
                    <a:pt x="5997" y="880"/>
                    <a:pt x="5616" y="1101"/>
                  </a:cubicBezTo>
                  <a:cubicBezTo>
                    <a:pt x="5164" y="1362"/>
                    <a:pt x="4633" y="1439"/>
                    <a:pt x="4123" y="1508"/>
                  </a:cubicBezTo>
                  <a:cubicBezTo>
                    <a:pt x="3749" y="1558"/>
                    <a:pt x="3363" y="1595"/>
                    <a:pt x="2979" y="1595"/>
                  </a:cubicBezTo>
                  <a:cubicBezTo>
                    <a:pt x="2333" y="1595"/>
                    <a:pt x="1693" y="1490"/>
                    <a:pt x="1121" y="1165"/>
                  </a:cubicBezTo>
                  <a:cubicBezTo>
                    <a:pt x="692" y="923"/>
                    <a:pt x="354" y="574"/>
                    <a:pt x="121" y="139"/>
                  </a:cubicBezTo>
                  <a:cubicBezTo>
                    <a:pt x="116" y="130"/>
                    <a:pt x="107" y="125"/>
                    <a:pt x="98" y="125"/>
                  </a:cubicBezTo>
                  <a:cubicBezTo>
                    <a:pt x="95" y="125"/>
                    <a:pt x="92" y="125"/>
                    <a:pt x="88" y="126"/>
                  </a:cubicBezTo>
                  <a:cubicBezTo>
                    <a:pt x="88" y="120"/>
                    <a:pt x="91" y="114"/>
                    <a:pt x="91" y="107"/>
                  </a:cubicBezTo>
                  <a:cubicBezTo>
                    <a:pt x="91" y="94"/>
                    <a:pt x="91" y="88"/>
                    <a:pt x="91" y="86"/>
                  </a:cubicBezTo>
                  <a:cubicBezTo>
                    <a:pt x="91" y="88"/>
                    <a:pt x="93" y="96"/>
                    <a:pt x="99" y="99"/>
                  </a:cubicBezTo>
                  <a:cubicBezTo>
                    <a:pt x="127" y="111"/>
                    <a:pt x="153" y="141"/>
                    <a:pt x="178" y="161"/>
                  </a:cubicBezTo>
                  <a:cubicBezTo>
                    <a:pt x="232" y="204"/>
                    <a:pt x="285" y="255"/>
                    <a:pt x="345" y="285"/>
                  </a:cubicBezTo>
                  <a:cubicBezTo>
                    <a:pt x="352" y="288"/>
                    <a:pt x="358" y="290"/>
                    <a:pt x="364" y="290"/>
                  </a:cubicBezTo>
                  <a:cubicBezTo>
                    <a:pt x="393" y="290"/>
                    <a:pt x="412" y="254"/>
                    <a:pt x="390" y="229"/>
                  </a:cubicBezTo>
                  <a:cubicBezTo>
                    <a:pt x="333" y="161"/>
                    <a:pt x="245" y="109"/>
                    <a:pt x="174" y="56"/>
                  </a:cubicBezTo>
                  <a:cubicBezTo>
                    <a:pt x="147" y="34"/>
                    <a:pt x="109" y="0"/>
                    <a:pt x="74" y="0"/>
                  </a:cubicBezTo>
                  <a:close/>
                </a:path>
              </a:pathLst>
            </a:custGeom>
            <a:solidFill>
              <a:srgbClr val="FF6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3117408" y="3353128"/>
              <a:ext cx="611140" cy="625289"/>
            </a:xfrm>
            <a:custGeom>
              <a:avLst/>
              <a:gdLst/>
              <a:ahLst/>
              <a:cxnLst/>
              <a:rect l="l" t="t" r="r" b="b"/>
              <a:pathLst>
                <a:path w="2678" h="2740" extrusionOk="0">
                  <a:moveTo>
                    <a:pt x="322" y="0"/>
                  </a:moveTo>
                  <a:cubicBezTo>
                    <a:pt x="144" y="0"/>
                    <a:pt x="0" y="146"/>
                    <a:pt x="0" y="321"/>
                  </a:cubicBezTo>
                  <a:lnTo>
                    <a:pt x="0" y="2418"/>
                  </a:lnTo>
                  <a:cubicBezTo>
                    <a:pt x="0" y="2596"/>
                    <a:pt x="144" y="2739"/>
                    <a:pt x="322" y="2739"/>
                  </a:cubicBezTo>
                  <a:lnTo>
                    <a:pt x="2356" y="2739"/>
                  </a:lnTo>
                  <a:cubicBezTo>
                    <a:pt x="2532" y="2739"/>
                    <a:pt x="2677" y="2594"/>
                    <a:pt x="2677" y="2418"/>
                  </a:cubicBezTo>
                  <a:lnTo>
                    <a:pt x="2677" y="321"/>
                  </a:lnTo>
                  <a:cubicBezTo>
                    <a:pt x="2677" y="146"/>
                    <a:pt x="2532" y="0"/>
                    <a:pt x="23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3249768" y="3473621"/>
              <a:ext cx="307167" cy="327250"/>
            </a:xfrm>
            <a:custGeom>
              <a:avLst/>
              <a:gdLst/>
              <a:ahLst/>
              <a:cxnLst/>
              <a:rect l="l" t="t" r="r" b="b"/>
              <a:pathLst>
                <a:path w="1346" h="1434" extrusionOk="0">
                  <a:moveTo>
                    <a:pt x="675" y="0"/>
                  </a:moveTo>
                  <a:cubicBezTo>
                    <a:pt x="664" y="0"/>
                    <a:pt x="653" y="1"/>
                    <a:pt x="641" y="1"/>
                  </a:cubicBezTo>
                  <a:cubicBezTo>
                    <a:pt x="296" y="16"/>
                    <a:pt x="14" y="307"/>
                    <a:pt x="5" y="652"/>
                  </a:cubicBezTo>
                  <a:cubicBezTo>
                    <a:pt x="1" y="866"/>
                    <a:pt x="93" y="1055"/>
                    <a:pt x="243" y="1181"/>
                  </a:cubicBezTo>
                  <a:cubicBezTo>
                    <a:pt x="324" y="1250"/>
                    <a:pt x="384" y="1338"/>
                    <a:pt x="412" y="1434"/>
                  </a:cubicBezTo>
                  <a:lnTo>
                    <a:pt x="941" y="1434"/>
                  </a:lnTo>
                  <a:cubicBezTo>
                    <a:pt x="971" y="1338"/>
                    <a:pt x="1029" y="1250"/>
                    <a:pt x="1106" y="1181"/>
                  </a:cubicBezTo>
                  <a:cubicBezTo>
                    <a:pt x="1251" y="1061"/>
                    <a:pt x="1346" y="875"/>
                    <a:pt x="1346" y="672"/>
                  </a:cubicBezTo>
                  <a:cubicBezTo>
                    <a:pt x="1346" y="304"/>
                    <a:pt x="1047" y="0"/>
                    <a:pt x="6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3343561" y="3618989"/>
              <a:ext cx="120950" cy="184392"/>
            </a:xfrm>
            <a:custGeom>
              <a:avLst/>
              <a:gdLst/>
              <a:ahLst/>
              <a:cxnLst/>
              <a:rect l="l" t="t" r="r" b="b"/>
              <a:pathLst>
                <a:path w="530" h="808" extrusionOk="0">
                  <a:moveTo>
                    <a:pt x="170" y="0"/>
                  </a:moveTo>
                  <a:cubicBezTo>
                    <a:pt x="147" y="0"/>
                    <a:pt x="123" y="11"/>
                    <a:pt x="108" y="30"/>
                  </a:cubicBezTo>
                  <a:cubicBezTo>
                    <a:pt x="97" y="39"/>
                    <a:pt x="84" y="45"/>
                    <a:pt x="69" y="45"/>
                  </a:cubicBezTo>
                  <a:cubicBezTo>
                    <a:pt x="59" y="45"/>
                    <a:pt x="44" y="39"/>
                    <a:pt x="39" y="30"/>
                  </a:cubicBezTo>
                  <a:cubicBezTo>
                    <a:pt x="36" y="27"/>
                    <a:pt x="30" y="23"/>
                    <a:pt x="24" y="23"/>
                  </a:cubicBezTo>
                  <a:cubicBezTo>
                    <a:pt x="21" y="23"/>
                    <a:pt x="19" y="24"/>
                    <a:pt x="16" y="26"/>
                  </a:cubicBezTo>
                  <a:cubicBezTo>
                    <a:pt x="5" y="30"/>
                    <a:pt x="1" y="39"/>
                    <a:pt x="5" y="50"/>
                  </a:cubicBezTo>
                  <a:lnTo>
                    <a:pt x="200" y="808"/>
                  </a:lnTo>
                  <a:lnTo>
                    <a:pt x="245" y="808"/>
                  </a:lnTo>
                  <a:lnTo>
                    <a:pt x="50" y="84"/>
                  </a:lnTo>
                  <a:lnTo>
                    <a:pt x="65" y="84"/>
                  </a:lnTo>
                  <a:cubicBezTo>
                    <a:pt x="89" y="84"/>
                    <a:pt x="112" y="73"/>
                    <a:pt x="132" y="54"/>
                  </a:cubicBezTo>
                  <a:cubicBezTo>
                    <a:pt x="142" y="45"/>
                    <a:pt x="153" y="39"/>
                    <a:pt x="166" y="39"/>
                  </a:cubicBezTo>
                  <a:cubicBezTo>
                    <a:pt x="181" y="39"/>
                    <a:pt x="192" y="45"/>
                    <a:pt x="200" y="54"/>
                  </a:cubicBezTo>
                  <a:cubicBezTo>
                    <a:pt x="217" y="73"/>
                    <a:pt x="240" y="83"/>
                    <a:pt x="263" y="83"/>
                  </a:cubicBezTo>
                  <a:cubicBezTo>
                    <a:pt x="286" y="83"/>
                    <a:pt x="309" y="73"/>
                    <a:pt x="326" y="54"/>
                  </a:cubicBezTo>
                  <a:cubicBezTo>
                    <a:pt x="337" y="45"/>
                    <a:pt x="346" y="39"/>
                    <a:pt x="361" y="39"/>
                  </a:cubicBezTo>
                  <a:cubicBezTo>
                    <a:pt x="371" y="39"/>
                    <a:pt x="384" y="45"/>
                    <a:pt x="395" y="54"/>
                  </a:cubicBezTo>
                  <a:cubicBezTo>
                    <a:pt x="414" y="73"/>
                    <a:pt x="434" y="84"/>
                    <a:pt x="464" y="84"/>
                  </a:cubicBezTo>
                  <a:lnTo>
                    <a:pt x="476" y="84"/>
                  </a:lnTo>
                  <a:lnTo>
                    <a:pt x="288" y="808"/>
                  </a:lnTo>
                  <a:lnTo>
                    <a:pt x="331" y="808"/>
                  </a:lnTo>
                  <a:lnTo>
                    <a:pt x="530" y="50"/>
                  </a:lnTo>
                  <a:cubicBezTo>
                    <a:pt x="530" y="39"/>
                    <a:pt x="530" y="30"/>
                    <a:pt x="521" y="26"/>
                  </a:cubicBezTo>
                  <a:cubicBezTo>
                    <a:pt x="518" y="24"/>
                    <a:pt x="515" y="23"/>
                    <a:pt x="512" y="23"/>
                  </a:cubicBezTo>
                  <a:cubicBezTo>
                    <a:pt x="506" y="23"/>
                    <a:pt x="501" y="27"/>
                    <a:pt x="498" y="30"/>
                  </a:cubicBezTo>
                  <a:cubicBezTo>
                    <a:pt x="487" y="39"/>
                    <a:pt x="476" y="45"/>
                    <a:pt x="468" y="45"/>
                  </a:cubicBezTo>
                  <a:cubicBezTo>
                    <a:pt x="453" y="45"/>
                    <a:pt x="444" y="39"/>
                    <a:pt x="429" y="30"/>
                  </a:cubicBezTo>
                  <a:cubicBezTo>
                    <a:pt x="410" y="11"/>
                    <a:pt x="391" y="0"/>
                    <a:pt x="365" y="0"/>
                  </a:cubicBezTo>
                  <a:cubicBezTo>
                    <a:pt x="341" y="0"/>
                    <a:pt x="322" y="11"/>
                    <a:pt x="303" y="30"/>
                  </a:cubicBezTo>
                  <a:cubicBezTo>
                    <a:pt x="293" y="40"/>
                    <a:pt x="281" y="45"/>
                    <a:pt x="269" y="45"/>
                  </a:cubicBezTo>
                  <a:cubicBezTo>
                    <a:pt x="256" y="45"/>
                    <a:pt x="244" y="40"/>
                    <a:pt x="234" y="30"/>
                  </a:cubicBezTo>
                  <a:cubicBezTo>
                    <a:pt x="219" y="11"/>
                    <a:pt x="196" y="0"/>
                    <a:pt x="170" y="0"/>
                  </a:cubicBezTo>
                  <a:close/>
                </a:path>
              </a:pathLst>
            </a:custGeom>
            <a:solidFill>
              <a:srgbClr val="FEB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3369121" y="3902878"/>
              <a:ext cx="69147" cy="23277"/>
            </a:xfrm>
            <a:custGeom>
              <a:avLst/>
              <a:gdLst/>
              <a:ahLst/>
              <a:cxnLst/>
              <a:rect l="l" t="t" r="r" b="b"/>
              <a:pathLst>
                <a:path w="303" h="102" extrusionOk="0">
                  <a:moveTo>
                    <a:pt x="0" y="1"/>
                  </a:moveTo>
                  <a:cubicBezTo>
                    <a:pt x="26" y="58"/>
                    <a:pt x="84" y="101"/>
                    <a:pt x="152" y="101"/>
                  </a:cubicBezTo>
                  <a:cubicBezTo>
                    <a:pt x="219" y="101"/>
                    <a:pt x="279" y="58"/>
                    <a:pt x="3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3343561" y="3799728"/>
              <a:ext cx="120950" cy="104291"/>
            </a:xfrm>
            <a:custGeom>
              <a:avLst/>
              <a:gdLst/>
              <a:ahLst/>
              <a:cxnLst/>
              <a:rect l="l" t="t" r="r" b="b"/>
              <a:pathLst>
                <a:path w="530" h="457" extrusionOk="0">
                  <a:moveTo>
                    <a:pt x="1" y="1"/>
                  </a:moveTo>
                  <a:lnTo>
                    <a:pt x="1" y="369"/>
                  </a:lnTo>
                  <a:cubicBezTo>
                    <a:pt x="1" y="418"/>
                    <a:pt x="39" y="457"/>
                    <a:pt x="89" y="457"/>
                  </a:cubicBezTo>
                  <a:lnTo>
                    <a:pt x="444" y="457"/>
                  </a:lnTo>
                  <a:cubicBezTo>
                    <a:pt x="491" y="457"/>
                    <a:pt x="530" y="418"/>
                    <a:pt x="530" y="369"/>
                  </a:cubicBezTo>
                  <a:lnTo>
                    <a:pt x="53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3331466" y="3817300"/>
              <a:ext cx="144455" cy="24646"/>
            </a:xfrm>
            <a:custGeom>
              <a:avLst/>
              <a:gdLst/>
              <a:ahLst/>
              <a:cxnLst/>
              <a:rect l="l" t="t" r="r" b="b"/>
              <a:pathLst>
                <a:path w="633" h="108" extrusionOk="0">
                  <a:moveTo>
                    <a:pt x="54" y="1"/>
                  </a:moveTo>
                  <a:cubicBezTo>
                    <a:pt x="26" y="1"/>
                    <a:pt x="0" y="24"/>
                    <a:pt x="0" y="54"/>
                  </a:cubicBezTo>
                  <a:cubicBezTo>
                    <a:pt x="0" y="82"/>
                    <a:pt x="24" y="108"/>
                    <a:pt x="54" y="108"/>
                  </a:cubicBezTo>
                  <a:lnTo>
                    <a:pt x="579" y="108"/>
                  </a:lnTo>
                  <a:cubicBezTo>
                    <a:pt x="609" y="108"/>
                    <a:pt x="632" y="84"/>
                    <a:pt x="632" y="54"/>
                  </a:cubicBezTo>
                  <a:cubicBezTo>
                    <a:pt x="632" y="24"/>
                    <a:pt x="609" y="1"/>
                    <a:pt x="579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3331466" y="3856096"/>
              <a:ext cx="144455" cy="24646"/>
            </a:xfrm>
            <a:custGeom>
              <a:avLst/>
              <a:gdLst/>
              <a:ahLst/>
              <a:cxnLst/>
              <a:rect l="l" t="t" r="r" b="b"/>
              <a:pathLst>
                <a:path w="633" h="108" extrusionOk="0">
                  <a:moveTo>
                    <a:pt x="54" y="0"/>
                  </a:moveTo>
                  <a:cubicBezTo>
                    <a:pt x="26" y="0"/>
                    <a:pt x="0" y="26"/>
                    <a:pt x="0" y="54"/>
                  </a:cubicBezTo>
                  <a:cubicBezTo>
                    <a:pt x="0" y="84"/>
                    <a:pt x="24" y="107"/>
                    <a:pt x="54" y="107"/>
                  </a:cubicBezTo>
                  <a:lnTo>
                    <a:pt x="579" y="107"/>
                  </a:lnTo>
                  <a:cubicBezTo>
                    <a:pt x="609" y="107"/>
                    <a:pt x="632" y="84"/>
                    <a:pt x="632" y="54"/>
                  </a:cubicBezTo>
                  <a:cubicBezTo>
                    <a:pt x="632" y="26"/>
                    <a:pt x="609" y="0"/>
                    <a:pt x="579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3392626" y="3394205"/>
              <a:ext cx="22136" cy="59790"/>
            </a:xfrm>
            <a:custGeom>
              <a:avLst/>
              <a:gdLst/>
              <a:ahLst/>
              <a:cxnLst/>
              <a:rect l="l" t="t" r="r" b="b"/>
              <a:pathLst>
                <a:path w="97" h="262" extrusionOk="0">
                  <a:moveTo>
                    <a:pt x="49" y="0"/>
                  </a:moveTo>
                  <a:cubicBezTo>
                    <a:pt x="24" y="0"/>
                    <a:pt x="0" y="19"/>
                    <a:pt x="0" y="49"/>
                  </a:cubicBezTo>
                  <a:lnTo>
                    <a:pt x="0" y="214"/>
                  </a:lnTo>
                  <a:cubicBezTo>
                    <a:pt x="0" y="238"/>
                    <a:pt x="19" y="261"/>
                    <a:pt x="49" y="261"/>
                  </a:cubicBezTo>
                  <a:cubicBezTo>
                    <a:pt x="77" y="261"/>
                    <a:pt x="96" y="242"/>
                    <a:pt x="96" y="214"/>
                  </a:cubicBezTo>
                  <a:lnTo>
                    <a:pt x="96" y="49"/>
                  </a:lnTo>
                  <a:cubicBezTo>
                    <a:pt x="96" y="19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3235163" y="3458331"/>
              <a:ext cx="51118" cy="49293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54" y="0"/>
                  </a:moveTo>
                  <a:cubicBezTo>
                    <a:pt x="42" y="0"/>
                    <a:pt x="29" y="5"/>
                    <a:pt x="20" y="15"/>
                  </a:cubicBezTo>
                  <a:cubicBezTo>
                    <a:pt x="0" y="36"/>
                    <a:pt x="0" y="64"/>
                    <a:pt x="20" y="83"/>
                  </a:cubicBezTo>
                  <a:lnTo>
                    <a:pt x="138" y="201"/>
                  </a:lnTo>
                  <a:cubicBezTo>
                    <a:pt x="147" y="211"/>
                    <a:pt x="159" y="215"/>
                    <a:pt x="171" y="215"/>
                  </a:cubicBezTo>
                  <a:cubicBezTo>
                    <a:pt x="182" y="215"/>
                    <a:pt x="194" y="211"/>
                    <a:pt x="204" y="201"/>
                  </a:cubicBezTo>
                  <a:cubicBezTo>
                    <a:pt x="223" y="180"/>
                    <a:pt x="223" y="152"/>
                    <a:pt x="204" y="132"/>
                  </a:cubicBezTo>
                  <a:lnTo>
                    <a:pt x="88" y="15"/>
                  </a:ln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3172178" y="3614653"/>
              <a:ext cx="59790" cy="22136"/>
            </a:xfrm>
            <a:custGeom>
              <a:avLst/>
              <a:gdLst/>
              <a:ahLst/>
              <a:cxnLst/>
              <a:rect l="l" t="t" r="r" b="b"/>
              <a:pathLst>
                <a:path w="262" h="97" extrusionOk="0">
                  <a:moveTo>
                    <a:pt x="47" y="0"/>
                  </a:moveTo>
                  <a:cubicBezTo>
                    <a:pt x="24" y="0"/>
                    <a:pt x="0" y="19"/>
                    <a:pt x="0" y="49"/>
                  </a:cubicBezTo>
                  <a:cubicBezTo>
                    <a:pt x="0" y="73"/>
                    <a:pt x="19" y="96"/>
                    <a:pt x="47" y="96"/>
                  </a:cubicBezTo>
                  <a:lnTo>
                    <a:pt x="214" y="96"/>
                  </a:lnTo>
                  <a:cubicBezTo>
                    <a:pt x="238" y="96"/>
                    <a:pt x="261" y="77"/>
                    <a:pt x="261" y="49"/>
                  </a:cubicBezTo>
                  <a:cubicBezTo>
                    <a:pt x="261" y="26"/>
                    <a:pt x="238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3235163" y="3744274"/>
              <a:ext cx="51118" cy="48836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171" y="0"/>
                  </a:moveTo>
                  <a:cubicBezTo>
                    <a:pt x="159" y="0"/>
                    <a:pt x="147" y="5"/>
                    <a:pt x="138" y="15"/>
                  </a:cubicBezTo>
                  <a:lnTo>
                    <a:pt x="20" y="132"/>
                  </a:lnTo>
                  <a:cubicBezTo>
                    <a:pt x="0" y="152"/>
                    <a:pt x="0" y="179"/>
                    <a:pt x="20" y="199"/>
                  </a:cubicBezTo>
                  <a:cubicBezTo>
                    <a:pt x="29" y="208"/>
                    <a:pt x="42" y="213"/>
                    <a:pt x="54" y="213"/>
                  </a:cubicBezTo>
                  <a:cubicBezTo>
                    <a:pt x="66" y="213"/>
                    <a:pt x="79" y="208"/>
                    <a:pt x="88" y="199"/>
                  </a:cubicBezTo>
                  <a:lnTo>
                    <a:pt x="204" y="83"/>
                  </a:lnTo>
                  <a:cubicBezTo>
                    <a:pt x="223" y="64"/>
                    <a:pt x="223" y="34"/>
                    <a:pt x="204" y="15"/>
                  </a:cubicBezTo>
                  <a:cubicBezTo>
                    <a:pt x="194" y="5"/>
                    <a:pt x="182" y="0"/>
                    <a:pt x="1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3521107" y="3744274"/>
              <a:ext cx="51118" cy="48836"/>
            </a:xfrm>
            <a:custGeom>
              <a:avLst/>
              <a:gdLst/>
              <a:ahLst/>
              <a:cxnLst/>
              <a:rect l="l" t="t" r="r" b="b"/>
              <a:pathLst>
                <a:path w="224" h="214" extrusionOk="0">
                  <a:moveTo>
                    <a:pt x="54" y="0"/>
                  </a:moveTo>
                  <a:cubicBezTo>
                    <a:pt x="42" y="0"/>
                    <a:pt x="29" y="5"/>
                    <a:pt x="20" y="15"/>
                  </a:cubicBezTo>
                  <a:cubicBezTo>
                    <a:pt x="0" y="34"/>
                    <a:pt x="0" y="64"/>
                    <a:pt x="20" y="83"/>
                  </a:cubicBezTo>
                  <a:lnTo>
                    <a:pt x="135" y="199"/>
                  </a:lnTo>
                  <a:cubicBezTo>
                    <a:pt x="146" y="208"/>
                    <a:pt x="158" y="213"/>
                    <a:pt x="170" y="213"/>
                  </a:cubicBezTo>
                  <a:cubicBezTo>
                    <a:pt x="182" y="213"/>
                    <a:pt x="194" y="208"/>
                    <a:pt x="204" y="199"/>
                  </a:cubicBezTo>
                  <a:cubicBezTo>
                    <a:pt x="223" y="179"/>
                    <a:pt x="223" y="152"/>
                    <a:pt x="204" y="132"/>
                  </a:cubicBezTo>
                  <a:lnTo>
                    <a:pt x="88" y="15"/>
                  </a:lnTo>
                  <a:cubicBezTo>
                    <a:pt x="79" y="5"/>
                    <a:pt x="66" y="0"/>
                    <a:pt x="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3575420" y="3614653"/>
              <a:ext cx="59790" cy="22136"/>
            </a:xfrm>
            <a:custGeom>
              <a:avLst/>
              <a:gdLst/>
              <a:ahLst/>
              <a:cxnLst/>
              <a:rect l="l" t="t" r="r" b="b"/>
              <a:pathLst>
                <a:path w="262" h="97" extrusionOk="0">
                  <a:moveTo>
                    <a:pt x="49" y="0"/>
                  </a:moveTo>
                  <a:cubicBezTo>
                    <a:pt x="24" y="0"/>
                    <a:pt x="0" y="19"/>
                    <a:pt x="0" y="49"/>
                  </a:cubicBezTo>
                  <a:cubicBezTo>
                    <a:pt x="0" y="73"/>
                    <a:pt x="19" y="96"/>
                    <a:pt x="49" y="96"/>
                  </a:cubicBezTo>
                  <a:lnTo>
                    <a:pt x="214" y="96"/>
                  </a:lnTo>
                  <a:cubicBezTo>
                    <a:pt x="238" y="96"/>
                    <a:pt x="261" y="77"/>
                    <a:pt x="261" y="49"/>
                  </a:cubicBezTo>
                  <a:cubicBezTo>
                    <a:pt x="261" y="26"/>
                    <a:pt x="242" y="0"/>
                    <a:pt x="2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3521107" y="3458331"/>
              <a:ext cx="51118" cy="49293"/>
            </a:xfrm>
            <a:custGeom>
              <a:avLst/>
              <a:gdLst/>
              <a:ahLst/>
              <a:cxnLst/>
              <a:rect l="l" t="t" r="r" b="b"/>
              <a:pathLst>
                <a:path w="224" h="216" extrusionOk="0">
                  <a:moveTo>
                    <a:pt x="170" y="0"/>
                  </a:moveTo>
                  <a:cubicBezTo>
                    <a:pt x="158" y="0"/>
                    <a:pt x="146" y="5"/>
                    <a:pt x="135" y="15"/>
                  </a:cubicBezTo>
                  <a:lnTo>
                    <a:pt x="20" y="132"/>
                  </a:lnTo>
                  <a:cubicBezTo>
                    <a:pt x="0" y="152"/>
                    <a:pt x="0" y="180"/>
                    <a:pt x="20" y="201"/>
                  </a:cubicBezTo>
                  <a:cubicBezTo>
                    <a:pt x="29" y="211"/>
                    <a:pt x="42" y="215"/>
                    <a:pt x="54" y="215"/>
                  </a:cubicBezTo>
                  <a:cubicBezTo>
                    <a:pt x="66" y="215"/>
                    <a:pt x="79" y="211"/>
                    <a:pt x="88" y="201"/>
                  </a:cubicBezTo>
                  <a:lnTo>
                    <a:pt x="204" y="83"/>
                  </a:lnTo>
                  <a:cubicBezTo>
                    <a:pt x="223" y="64"/>
                    <a:pt x="223" y="36"/>
                    <a:pt x="204" y="15"/>
                  </a:cubicBezTo>
                  <a:cubicBezTo>
                    <a:pt x="194" y="5"/>
                    <a:pt x="182" y="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3992126" y="2736285"/>
              <a:ext cx="675266" cy="675722"/>
            </a:xfrm>
            <a:custGeom>
              <a:avLst/>
              <a:gdLst/>
              <a:ahLst/>
              <a:cxnLst/>
              <a:rect l="l" t="t" r="r" b="b"/>
              <a:pathLst>
                <a:path w="2959" h="2961" extrusionOk="0">
                  <a:moveTo>
                    <a:pt x="322" y="0"/>
                  </a:moveTo>
                  <a:cubicBezTo>
                    <a:pt x="144" y="0"/>
                    <a:pt x="1" y="146"/>
                    <a:pt x="1" y="322"/>
                  </a:cubicBezTo>
                  <a:lnTo>
                    <a:pt x="1" y="2639"/>
                  </a:lnTo>
                  <a:cubicBezTo>
                    <a:pt x="1" y="2815"/>
                    <a:pt x="144" y="2960"/>
                    <a:pt x="322" y="2960"/>
                  </a:cubicBezTo>
                  <a:lnTo>
                    <a:pt x="2637" y="2960"/>
                  </a:lnTo>
                  <a:cubicBezTo>
                    <a:pt x="2815" y="2960"/>
                    <a:pt x="2959" y="2817"/>
                    <a:pt x="2959" y="2639"/>
                  </a:cubicBezTo>
                  <a:lnTo>
                    <a:pt x="2959" y="322"/>
                  </a:lnTo>
                  <a:cubicBezTo>
                    <a:pt x="2959" y="146"/>
                    <a:pt x="2815" y="0"/>
                    <a:pt x="26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4109653" y="2823460"/>
              <a:ext cx="165222" cy="113419"/>
            </a:xfrm>
            <a:custGeom>
              <a:avLst/>
              <a:gdLst/>
              <a:ahLst/>
              <a:cxnLst/>
              <a:rect l="l" t="t" r="r" b="b"/>
              <a:pathLst>
                <a:path w="724" h="497" extrusionOk="0">
                  <a:moveTo>
                    <a:pt x="646" y="0"/>
                  </a:moveTo>
                  <a:cubicBezTo>
                    <a:pt x="628" y="0"/>
                    <a:pt x="609" y="7"/>
                    <a:pt x="595" y="21"/>
                  </a:cubicBezTo>
                  <a:lnTo>
                    <a:pt x="291" y="325"/>
                  </a:lnTo>
                  <a:lnTo>
                    <a:pt x="129" y="162"/>
                  </a:lnTo>
                  <a:cubicBezTo>
                    <a:pt x="115" y="148"/>
                    <a:pt x="96" y="141"/>
                    <a:pt x="78" y="141"/>
                  </a:cubicBezTo>
                  <a:cubicBezTo>
                    <a:pt x="60" y="141"/>
                    <a:pt x="42" y="148"/>
                    <a:pt x="28" y="162"/>
                  </a:cubicBezTo>
                  <a:cubicBezTo>
                    <a:pt x="0" y="190"/>
                    <a:pt x="0" y="235"/>
                    <a:pt x="28" y="263"/>
                  </a:cubicBezTo>
                  <a:lnTo>
                    <a:pt x="240" y="475"/>
                  </a:lnTo>
                  <a:cubicBezTo>
                    <a:pt x="255" y="490"/>
                    <a:pt x="272" y="496"/>
                    <a:pt x="291" y="496"/>
                  </a:cubicBezTo>
                  <a:cubicBezTo>
                    <a:pt x="308" y="496"/>
                    <a:pt x="328" y="490"/>
                    <a:pt x="341" y="475"/>
                  </a:cubicBezTo>
                  <a:lnTo>
                    <a:pt x="696" y="122"/>
                  </a:lnTo>
                  <a:cubicBezTo>
                    <a:pt x="724" y="94"/>
                    <a:pt x="724" y="49"/>
                    <a:pt x="696" y="21"/>
                  </a:cubicBezTo>
                  <a:cubicBezTo>
                    <a:pt x="682" y="7"/>
                    <a:pt x="664" y="0"/>
                    <a:pt x="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4305454" y="2839435"/>
              <a:ext cx="162027" cy="32405"/>
            </a:xfrm>
            <a:custGeom>
              <a:avLst/>
              <a:gdLst/>
              <a:ahLst/>
              <a:cxnLst/>
              <a:rect l="l" t="t" r="r" b="b"/>
              <a:pathLst>
                <a:path w="710" h="142" extrusionOk="0">
                  <a:moveTo>
                    <a:pt x="72" y="0"/>
                  </a:moveTo>
                  <a:cubicBezTo>
                    <a:pt x="33" y="0"/>
                    <a:pt x="1" y="32"/>
                    <a:pt x="1" y="71"/>
                  </a:cubicBezTo>
                  <a:cubicBezTo>
                    <a:pt x="1" y="109"/>
                    <a:pt x="33" y="142"/>
                    <a:pt x="72" y="142"/>
                  </a:cubicBezTo>
                  <a:lnTo>
                    <a:pt x="639" y="142"/>
                  </a:lnTo>
                  <a:cubicBezTo>
                    <a:pt x="678" y="142"/>
                    <a:pt x="710" y="112"/>
                    <a:pt x="710" y="71"/>
                  </a:cubicBezTo>
                  <a:cubicBezTo>
                    <a:pt x="710" y="32"/>
                    <a:pt x="678" y="0"/>
                    <a:pt x="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4305454" y="2904474"/>
              <a:ext cx="243269" cy="32405"/>
            </a:xfrm>
            <a:custGeom>
              <a:avLst/>
              <a:gdLst/>
              <a:ahLst/>
              <a:cxnLst/>
              <a:rect l="l" t="t" r="r" b="b"/>
              <a:pathLst>
                <a:path w="1066" h="142" extrusionOk="0">
                  <a:moveTo>
                    <a:pt x="72" y="0"/>
                  </a:moveTo>
                  <a:cubicBezTo>
                    <a:pt x="33" y="0"/>
                    <a:pt x="1" y="32"/>
                    <a:pt x="1" y="71"/>
                  </a:cubicBezTo>
                  <a:cubicBezTo>
                    <a:pt x="1" y="109"/>
                    <a:pt x="33" y="141"/>
                    <a:pt x="72" y="141"/>
                  </a:cubicBezTo>
                  <a:lnTo>
                    <a:pt x="995" y="141"/>
                  </a:lnTo>
                  <a:cubicBezTo>
                    <a:pt x="1033" y="141"/>
                    <a:pt x="1065" y="109"/>
                    <a:pt x="1065" y="71"/>
                  </a:cubicBezTo>
                  <a:cubicBezTo>
                    <a:pt x="1065" y="32"/>
                    <a:pt x="1033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4109653" y="3211868"/>
              <a:ext cx="165222" cy="113647"/>
            </a:xfrm>
            <a:custGeom>
              <a:avLst/>
              <a:gdLst/>
              <a:ahLst/>
              <a:cxnLst/>
              <a:rect l="l" t="t" r="r" b="b"/>
              <a:pathLst>
                <a:path w="724" h="498" extrusionOk="0">
                  <a:moveTo>
                    <a:pt x="646" y="1"/>
                  </a:moveTo>
                  <a:cubicBezTo>
                    <a:pt x="628" y="1"/>
                    <a:pt x="609" y="8"/>
                    <a:pt x="595" y="22"/>
                  </a:cubicBezTo>
                  <a:lnTo>
                    <a:pt x="291" y="326"/>
                  </a:lnTo>
                  <a:lnTo>
                    <a:pt x="129" y="163"/>
                  </a:lnTo>
                  <a:cubicBezTo>
                    <a:pt x="115" y="149"/>
                    <a:pt x="96" y="142"/>
                    <a:pt x="78" y="142"/>
                  </a:cubicBezTo>
                  <a:cubicBezTo>
                    <a:pt x="60" y="142"/>
                    <a:pt x="42" y="149"/>
                    <a:pt x="28" y="163"/>
                  </a:cubicBezTo>
                  <a:cubicBezTo>
                    <a:pt x="0" y="191"/>
                    <a:pt x="0" y="236"/>
                    <a:pt x="28" y="264"/>
                  </a:cubicBezTo>
                  <a:lnTo>
                    <a:pt x="240" y="476"/>
                  </a:lnTo>
                  <a:cubicBezTo>
                    <a:pt x="255" y="491"/>
                    <a:pt x="272" y="497"/>
                    <a:pt x="291" y="497"/>
                  </a:cubicBezTo>
                  <a:cubicBezTo>
                    <a:pt x="308" y="497"/>
                    <a:pt x="328" y="491"/>
                    <a:pt x="341" y="476"/>
                  </a:cubicBezTo>
                  <a:lnTo>
                    <a:pt x="696" y="122"/>
                  </a:lnTo>
                  <a:cubicBezTo>
                    <a:pt x="724" y="94"/>
                    <a:pt x="724" y="49"/>
                    <a:pt x="696" y="22"/>
                  </a:cubicBezTo>
                  <a:cubicBezTo>
                    <a:pt x="682" y="8"/>
                    <a:pt x="664" y="1"/>
                    <a:pt x="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4305454" y="3227842"/>
              <a:ext cx="162027" cy="33090"/>
            </a:xfrm>
            <a:custGeom>
              <a:avLst/>
              <a:gdLst/>
              <a:ahLst/>
              <a:cxnLst/>
              <a:rect l="l" t="t" r="r" b="b"/>
              <a:pathLst>
                <a:path w="710" h="145" extrusionOk="0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2"/>
                    <a:pt x="33" y="144"/>
                    <a:pt x="72" y="144"/>
                  </a:cubicBezTo>
                  <a:lnTo>
                    <a:pt x="639" y="144"/>
                  </a:lnTo>
                  <a:cubicBezTo>
                    <a:pt x="678" y="144"/>
                    <a:pt x="710" y="112"/>
                    <a:pt x="710" y="72"/>
                  </a:cubicBezTo>
                  <a:cubicBezTo>
                    <a:pt x="710" y="33"/>
                    <a:pt x="678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4305454" y="3292881"/>
              <a:ext cx="243269" cy="32634"/>
            </a:xfrm>
            <a:custGeom>
              <a:avLst/>
              <a:gdLst/>
              <a:ahLst/>
              <a:cxnLst/>
              <a:rect l="l" t="t" r="r" b="b"/>
              <a:pathLst>
                <a:path w="1066" h="143" extrusionOk="0">
                  <a:moveTo>
                    <a:pt x="72" y="1"/>
                  </a:moveTo>
                  <a:cubicBezTo>
                    <a:pt x="33" y="1"/>
                    <a:pt x="1" y="33"/>
                    <a:pt x="1" y="71"/>
                  </a:cubicBezTo>
                  <a:cubicBezTo>
                    <a:pt x="1" y="110"/>
                    <a:pt x="33" y="142"/>
                    <a:pt x="72" y="142"/>
                  </a:cubicBezTo>
                  <a:lnTo>
                    <a:pt x="995" y="142"/>
                  </a:lnTo>
                  <a:cubicBezTo>
                    <a:pt x="1033" y="142"/>
                    <a:pt x="1065" y="110"/>
                    <a:pt x="1065" y="71"/>
                  </a:cubicBezTo>
                  <a:cubicBezTo>
                    <a:pt x="1065" y="33"/>
                    <a:pt x="1033" y="1"/>
                    <a:pt x="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4109653" y="3017436"/>
              <a:ext cx="165222" cy="113876"/>
            </a:xfrm>
            <a:custGeom>
              <a:avLst/>
              <a:gdLst/>
              <a:ahLst/>
              <a:cxnLst/>
              <a:rect l="l" t="t" r="r" b="b"/>
              <a:pathLst>
                <a:path w="724" h="499" extrusionOk="0">
                  <a:moveTo>
                    <a:pt x="646" y="0"/>
                  </a:moveTo>
                  <a:cubicBezTo>
                    <a:pt x="628" y="0"/>
                    <a:pt x="609" y="7"/>
                    <a:pt x="595" y="21"/>
                  </a:cubicBezTo>
                  <a:lnTo>
                    <a:pt x="291" y="327"/>
                  </a:lnTo>
                  <a:lnTo>
                    <a:pt x="129" y="165"/>
                  </a:lnTo>
                  <a:cubicBezTo>
                    <a:pt x="115" y="151"/>
                    <a:pt x="96" y="144"/>
                    <a:pt x="78" y="144"/>
                  </a:cubicBezTo>
                  <a:cubicBezTo>
                    <a:pt x="60" y="144"/>
                    <a:pt x="42" y="151"/>
                    <a:pt x="28" y="165"/>
                  </a:cubicBezTo>
                  <a:cubicBezTo>
                    <a:pt x="0" y="193"/>
                    <a:pt x="0" y="235"/>
                    <a:pt x="28" y="263"/>
                  </a:cubicBezTo>
                  <a:lnTo>
                    <a:pt x="240" y="477"/>
                  </a:lnTo>
                  <a:cubicBezTo>
                    <a:pt x="255" y="490"/>
                    <a:pt x="272" y="499"/>
                    <a:pt x="291" y="499"/>
                  </a:cubicBezTo>
                  <a:cubicBezTo>
                    <a:pt x="308" y="499"/>
                    <a:pt x="328" y="490"/>
                    <a:pt x="341" y="477"/>
                  </a:cubicBezTo>
                  <a:lnTo>
                    <a:pt x="696" y="122"/>
                  </a:lnTo>
                  <a:cubicBezTo>
                    <a:pt x="724" y="94"/>
                    <a:pt x="724" y="49"/>
                    <a:pt x="696" y="21"/>
                  </a:cubicBezTo>
                  <a:cubicBezTo>
                    <a:pt x="682" y="7"/>
                    <a:pt x="664" y="0"/>
                    <a:pt x="6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4305454" y="3033867"/>
              <a:ext cx="162027" cy="32405"/>
            </a:xfrm>
            <a:custGeom>
              <a:avLst/>
              <a:gdLst/>
              <a:ahLst/>
              <a:cxnLst/>
              <a:rect l="l" t="t" r="r" b="b"/>
              <a:pathLst>
                <a:path w="710" h="142" extrusionOk="0">
                  <a:moveTo>
                    <a:pt x="72" y="1"/>
                  </a:moveTo>
                  <a:cubicBezTo>
                    <a:pt x="33" y="1"/>
                    <a:pt x="1" y="31"/>
                    <a:pt x="1" y="71"/>
                  </a:cubicBezTo>
                  <a:cubicBezTo>
                    <a:pt x="1" y="110"/>
                    <a:pt x="33" y="142"/>
                    <a:pt x="72" y="142"/>
                  </a:cubicBezTo>
                  <a:lnTo>
                    <a:pt x="639" y="142"/>
                  </a:lnTo>
                  <a:cubicBezTo>
                    <a:pt x="678" y="142"/>
                    <a:pt x="710" y="110"/>
                    <a:pt x="710" y="71"/>
                  </a:cubicBezTo>
                  <a:cubicBezTo>
                    <a:pt x="710" y="31"/>
                    <a:pt x="678" y="1"/>
                    <a:pt x="6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4305454" y="3098449"/>
              <a:ext cx="243269" cy="32862"/>
            </a:xfrm>
            <a:custGeom>
              <a:avLst/>
              <a:gdLst/>
              <a:ahLst/>
              <a:cxnLst/>
              <a:rect l="l" t="t" r="r" b="b"/>
              <a:pathLst>
                <a:path w="1066" h="144" extrusionOk="0">
                  <a:moveTo>
                    <a:pt x="72" y="0"/>
                  </a:moveTo>
                  <a:cubicBezTo>
                    <a:pt x="33" y="0"/>
                    <a:pt x="1" y="32"/>
                    <a:pt x="1" y="71"/>
                  </a:cubicBezTo>
                  <a:cubicBezTo>
                    <a:pt x="1" y="112"/>
                    <a:pt x="33" y="144"/>
                    <a:pt x="72" y="144"/>
                  </a:cubicBezTo>
                  <a:lnTo>
                    <a:pt x="995" y="144"/>
                  </a:lnTo>
                  <a:cubicBezTo>
                    <a:pt x="1033" y="144"/>
                    <a:pt x="1065" y="112"/>
                    <a:pt x="1065" y="71"/>
                  </a:cubicBezTo>
                  <a:cubicBezTo>
                    <a:pt x="1065" y="32"/>
                    <a:pt x="1033" y="0"/>
                    <a:pt x="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4765976" y="3059198"/>
              <a:ext cx="957102" cy="598588"/>
            </a:xfrm>
            <a:custGeom>
              <a:avLst/>
              <a:gdLst/>
              <a:ahLst/>
              <a:cxnLst/>
              <a:rect l="l" t="t" r="r" b="b"/>
              <a:pathLst>
                <a:path w="4194" h="2623" extrusionOk="0">
                  <a:moveTo>
                    <a:pt x="322" y="1"/>
                  </a:moveTo>
                  <a:cubicBezTo>
                    <a:pt x="144" y="1"/>
                    <a:pt x="0" y="147"/>
                    <a:pt x="0" y="322"/>
                  </a:cubicBezTo>
                  <a:lnTo>
                    <a:pt x="0" y="2301"/>
                  </a:lnTo>
                  <a:cubicBezTo>
                    <a:pt x="0" y="2477"/>
                    <a:pt x="144" y="2622"/>
                    <a:pt x="322" y="2622"/>
                  </a:cubicBezTo>
                  <a:lnTo>
                    <a:pt x="3873" y="2622"/>
                  </a:lnTo>
                  <a:cubicBezTo>
                    <a:pt x="4050" y="2622"/>
                    <a:pt x="4194" y="2477"/>
                    <a:pt x="4194" y="2301"/>
                  </a:cubicBezTo>
                  <a:lnTo>
                    <a:pt x="4194" y="322"/>
                  </a:lnTo>
                  <a:cubicBezTo>
                    <a:pt x="4194" y="147"/>
                    <a:pt x="4050" y="1"/>
                    <a:pt x="3873" y="1"/>
                  </a:cubicBezTo>
                  <a:close/>
                </a:path>
              </a:pathLst>
            </a:custGeom>
            <a:solidFill>
              <a:srgbClr val="68D3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5462464" y="3134962"/>
              <a:ext cx="129165" cy="159289"/>
            </a:xfrm>
            <a:custGeom>
              <a:avLst/>
              <a:gdLst/>
              <a:ahLst/>
              <a:cxnLst/>
              <a:rect l="l" t="t" r="r" b="b"/>
              <a:pathLst>
                <a:path w="566" h="698" extrusionOk="0">
                  <a:moveTo>
                    <a:pt x="150" y="0"/>
                  </a:moveTo>
                  <a:cubicBezTo>
                    <a:pt x="100" y="0"/>
                    <a:pt x="49" y="11"/>
                    <a:pt x="0" y="33"/>
                  </a:cubicBezTo>
                  <a:lnTo>
                    <a:pt x="302" y="697"/>
                  </a:lnTo>
                  <a:cubicBezTo>
                    <a:pt x="484" y="614"/>
                    <a:pt x="566" y="397"/>
                    <a:pt x="482" y="215"/>
                  </a:cubicBezTo>
                  <a:cubicBezTo>
                    <a:pt x="421" y="80"/>
                    <a:pt x="288" y="0"/>
                    <a:pt x="150" y="0"/>
                  </a:cubicBezTo>
                  <a:close/>
                </a:path>
              </a:pathLst>
            </a:custGeom>
            <a:solidFill>
              <a:srgbClr val="FF6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5064014" y="3304292"/>
              <a:ext cx="382476" cy="202420"/>
            </a:xfrm>
            <a:custGeom>
              <a:avLst/>
              <a:gdLst/>
              <a:ahLst/>
              <a:cxnLst/>
              <a:rect l="l" t="t" r="r" b="b"/>
              <a:pathLst>
                <a:path w="1676" h="887" extrusionOk="0">
                  <a:moveTo>
                    <a:pt x="1618" y="0"/>
                  </a:moveTo>
                  <a:lnTo>
                    <a:pt x="99" y="692"/>
                  </a:lnTo>
                  <a:lnTo>
                    <a:pt x="1" y="887"/>
                  </a:lnTo>
                  <a:lnTo>
                    <a:pt x="1" y="887"/>
                  </a:lnTo>
                  <a:lnTo>
                    <a:pt x="1676" y="124"/>
                  </a:lnTo>
                  <a:lnTo>
                    <a:pt x="1618" y="0"/>
                  </a:lnTo>
                  <a:close/>
                </a:path>
              </a:pathLst>
            </a:custGeom>
            <a:solidFill>
              <a:srgbClr val="FEB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5029327" y="3228527"/>
              <a:ext cx="395712" cy="214743"/>
            </a:xfrm>
            <a:custGeom>
              <a:avLst/>
              <a:gdLst/>
              <a:ahLst/>
              <a:cxnLst/>
              <a:rect l="l" t="t" r="r" b="b"/>
              <a:pathLst>
                <a:path w="1734" h="941" extrusionOk="0">
                  <a:moveTo>
                    <a:pt x="1620" y="0"/>
                  </a:moveTo>
                  <a:lnTo>
                    <a:pt x="99" y="692"/>
                  </a:lnTo>
                  <a:lnTo>
                    <a:pt x="1" y="887"/>
                  </a:lnTo>
                  <a:lnTo>
                    <a:pt x="213" y="940"/>
                  </a:lnTo>
                  <a:lnTo>
                    <a:pt x="1733" y="248"/>
                  </a:lnTo>
                  <a:lnTo>
                    <a:pt x="162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4995096" y="3181516"/>
              <a:ext cx="395255" cy="185989"/>
            </a:xfrm>
            <a:custGeom>
              <a:avLst/>
              <a:gdLst/>
              <a:ahLst/>
              <a:cxnLst/>
              <a:rect l="l" t="t" r="r" b="b"/>
              <a:pathLst>
                <a:path w="1732" h="815" extrusionOk="0">
                  <a:moveTo>
                    <a:pt x="1676" y="0"/>
                  </a:moveTo>
                  <a:lnTo>
                    <a:pt x="1" y="761"/>
                  </a:lnTo>
                  <a:lnTo>
                    <a:pt x="213" y="814"/>
                  </a:lnTo>
                  <a:lnTo>
                    <a:pt x="1731" y="125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FEB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5434166" y="3142493"/>
              <a:ext cx="97445" cy="164309"/>
            </a:xfrm>
            <a:custGeom>
              <a:avLst/>
              <a:gdLst/>
              <a:ahLst/>
              <a:cxnLst/>
              <a:rect l="l" t="t" r="r" b="b"/>
              <a:pathLst>
                <a:path w="427" h="720" extrusionOk="0">
                  <a:moveTo>
                    <a:pt x="124" y="0"/>
                  </a:moveTo>
                  <a:lnTo>
                    <a:pt x="0" y="58"/>
                  </a:lnTo>
                  <a:lnTo>
                    <a:pt x="302" y="720"/>
                  </a:lnTo>
                  <a:lnTo>
                    <a:pt x="426" y="664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5396056" y="3163945"/>
              <a:ext cx="88088" cy="160430"/>
            </a:xfrm>
            <a:custGeom>
              <a:avLst/>
              <a:gdLst/>
              <a:ahLst/>
              <a:cxnLst/>
              <a:rect l="l" t="t" r="r" b="b"/>
              <a:pathLst>
                <a:path w="386" h="703" extrusionOk="0">
                  <a:moveTo>
                    <a:pt x="84" y="0"/>
                  </a:moveTo>
                  <a:lnTo>
                    <a:pt x="0" y="39"/>
                  </a:lnTo>
                  <a:lnTo>
                    <a:pt x="302" y="703"/>
                  </a:lnTo>
                  <a:lnTo>
                    <a:pt x="386" y="66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4902216" y="3370700"/>
              <a:ext cx="161571" cy="141489"/>
            </a:xfrm>
            <a:custGeom>
              <a:avLst/>
              <a:gdLst/>
              <a:ahLst/>
              <a:cxnLst/>
              <a:rect l="l" t="t" r="r" b="b"/>
              <a:pathLst>
                <a:path w="708" h="620" extrusionOk="0">
                  <a:moveTo>
                    <a:pt x="316" y="0"/>
                  </a:moveTo>
                  <a:lnTo>
                    <a:pt x="1" y="467"/>
                  </a:lnTo>
                  <a:lnTo>
                    <a:pt x="1" y="467"/>
                  </a:lnTo>
                  <a:lnTo>
                    <a:pt x="125" y="411"/>
                  </a:lnTo>
                  <a:cubicBezTo>
                    <a:pt x="131" y="409"/>
                    <a:pt x="137" y="407"/>
                    <a:pt x="143" y="407"/>
                  </a:cubicBezTo>
                  <a:cubicBezTo>
                    <a:pt x="160" y="407"/>
                    <a:pt x="177" y="417"/>
                    <a:pt x="185" y="433"/>
                  </a:cubicBezTo>
                  <a:cubicBezTo>
                    <a:pt x="196" y="456"/>
                    <a:pt x="185" y="484"/>
                    <a:pt x="162" y="493"/>
                  </a:cubicBezTo>
                  <a:lnTo>
                    <a:pt x="39" y="551"/>
                  </a:lnTo>
                  <a:lnTo>
                    <a:pt x="598" y="619"/>
                  </a:lnTo>
                  <a:cubicBezTo>
                    <a:pt x="598" y="615"/>
                    <a:pt x="598" y="611"/>
                    <a:pt x="601" y="604"/>
                  </a:cubicBezTo>
                  <a:lnTo>
                    <a:pt x="708" y="397"/>
                  </a:lnTo>
                  <a:lnTo>
                    <a:pt x="481" y="339"/>
                  </a:lnTo>
                  <a:cubicBezTo>
                    <a:pt x="478" y="339"/>
                    <a:pt x="476" y="339"/>
                    <a:pt x="476" y="337"/>
                  </a:cubicBezTo>
                  <a:cubicBezTo>
                    <a:pt x="474" y="337"/>
                    <a:pt x="472" y="334"/>
                    <a:pt x="472" y="334"/>
                  </a:cubicBezTo>
                  <a:cubicBezTo>
                    <a:pt x="470" y="334"/>
                    <a:pt x="468" y="332"/>
                    <a:pt x="468" y="332"/>
                  </a:cubicBezTo>
                  <a:cubicBezTo>
                    <a:pt x="464" y="330"/>
                    <a:pt x="461" y="328"/>
                    <a:pt x="459" y="326"/>
                  </a:cubicBezTo>
                  <a:cubicBezTo>
                    <a:pt x="457" y="324"/>
                    <a:pt x="457" y="322"/>
                    <a:pt x="455" y="319"/>
                  </a:cubicBezTo>
                  <a:cubicBezTo>
                    <a:pt x="453" y="317"/>
                    <a:pt x="451" y="315"/>
                    <a:pt x="451" y="311"/>
                  </a:cubicBezTo>
                  <a:cubicBezTo>
                    <a:pt x="449" y="309"/>
                    <a:pt x="449" y="307"/>
                    <a:pt x="449" y="304"/>
                  </a:cubicBezTo>
                  <a:cubicBezTo>
                    <a:pt x="446" y="302"/>
                    <a:pt x="446" y="298"/>
                    <a:pt x="446" y="296"/>
                  </a:cubicBezTo>
                  <a:cubicBezTo>
                    <a:pt x="446" y="292"/>
                    <a:pt x="446" y="289"/>
                    <a:pt x="446" y="287"/>
                  </a:cubicBezTo>
                  <a:cubicBezTo>
                    <a:pt x="449" y="285"/>
                    <a:pt x="446" y="285"/>
                    <a:pt x="449" y="283"/>
                  </a:cubicBezTo>
                  <a:cubicBezTo>
                    <a:pt x="449" y="281"/>
                    <a:pt x="449" y="281"/>
                    <a:pt x="451" y="279"/>
                  </a:cubicBezTo>
                  <a:cubicBezTo>
                    <a:pt x="451" y="277"/>
                    <a:pt x="451" y="274"/>
                    <a:pt x="451" y="274"/>
                  </a:cubicBezTo>
                  <a:lnTo>
                    <a:pt x="558" y="65"/>
                  </a:lnTo>
                  <a:lnTo>
                    <a:pt x="329" y="7"/>
                  </a:lnTo>
                  <a:lnTo>
                    <a:pt x="324" y="5"/>
                  </a:lnTo>
                  <a:cubicBezTo>
                    <a:pt x="322" y="5"/>
                    <a:pt x="318" y="2"/>
                    <a:pt x="316" y="0"/>
                  </a:cubicBezTo>
                  <a:close/>
                </a:path>
              </a:pathLst>
            </a:custGeom>
            <a:solidFill>
              <a:srgbClr val="845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4891490" y="3437564"/>
              <a:ext cx="75537" cy="65267"/>
            </a:xfrm>
            <a:custGeom>
              <a:avLst/>
              <a:gdLst/>
              <a:ahLst/>
              <a:cxnLst/>
              <a:rect l="l" t="t" r="r" b="b"/>
              <a:pathLst>
                <a:path w="331" h="286" extrusionOk="0">
                  <a:moveTo>
                    <a:pt x="167" y="0"/>
                  </a:moveTo>
                  <a:cubicBezTo>
                    <a:pt x="167" y="0"/>
                    <a:pt x="166" y="1"/>
                    <a:pt x="166" y="1"/>
                  </a:cubicBezTo>
                  <a:lnTo>
                    <a:pt x="48" y="174"/>
                  </a:lnTo>
                  <a:lnTo>
                    <a:pt x="1" y="247"/>
                  </a:lnTo>
                  <a:lnTo>
                    <a:pt x="86" y="258"/>
                  </a:lnTo>
                  <a:lnTo>
                    <a:pt x="309" y="286"/>
                  </a:lnTo>
                  <a:cubicBezTo>
                    <a:pt x="330" y="275"/>
                    <a:pt x="192" y="0"/>
                    <a:pt x="1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5414997" y="3155501"/>
              <a:ext cx="88316" cy="160202"/>
            </a:xfrm>
            <a:custGeom>
              <a:avLst/>
              <a:gdLst/>
              <a:ahLst/>
              <a:cxnLst/>
              <a:rect l="l" t="t" r="r" b="b"/>
              <a:pathLst>
                <a:path w="387" h="702" extrusionOk="0">
                  <a:moveTo>
                    <a:pt x="84" y="1"/>
                  </a:moveTo>
                  <a:lnTo>
                    <a:pt x="1" y="37"/>
                  </a:lnTo>
                  <a:lnTo>
                    <a:pt x="303" y="701"/>
                  </a:lnTo>
                  <a:lnTo>
                    <a:pt x="386" y="663"/>
                  </a:lnTo>
                  <a:lnTo>
                    <a:pt x="84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4974101" y="3209814"/>
              <a:ext cx="459153" cy="303744"/>
            </a:xfrm>
            <a:custGeom>
              <a:avLst/>
              <a:gdLst/>
              <a:ahLst/>
              <a:cxnLst/>
              <a:rect l="l" t="t" r="r" b="b"/>
              <a:pathLst>
                <a:path w="2012" h="1331" extrusionOk="0">
                  <a:moveTo>
                    <a:pt x="1823" y="1"/>
                  </a:moveTo>
                  <a:lnTo>
                    <a:pt x="305" y="690"/>
                  </a:lnTo>
                  <a:lnTo>
                    <a:pt x="93" y="637"/>
                  </a:lnTo>
                  <a:lnTo>
                    <a:pt x="26" y="667"/>
                  </a:lnTo>
                  <a:lnTo>
                    <a:pt x="1" y="705"/>
                  </a:lnTo>
                  <a:cubicBezTo>
                    <a:pt x="3" y="707"/>
                    <a:pt x="7" y="710"/>
                    <a:pt x="9" y="710"/>
                  </a:cubicBezTo>
                  <a:lnTo>
                    <a:pt x="14" y="712"/>
                  </a:lnTo>
                  <a:lnTo>
                    <a:pt x="243" y="770"/>
                  </a:lnTo>
                  <a:lnTo>
                    <a:pt x="136" y="979"/>
                  </a:lnTo>
                  <a:cubicBezTo>
                    <a:pt x="136" y="979"/>
                    <a:pt x="136" y="982"/>
                    <a:pt x="136" y="984"/>
                  </a:cubicBezTo>
                  <a:cubicBezTo>
                    <a:pt x="134" y="986"/>
                    <a:pt x="134" y="986"/>
                    <a:pt x="134" y="988"/>
                  </a:cubicBezTo>
                  <a:cubicBezTo>
                    <a:pt x="131" y="990"/>
                    <a:pt x="134" y="990"/>
                    <a:pt x="131" y="992"/>
                  </a:cubicBezTo>
                  <a:cubicBezTo>
                    <a:pt x="131" y="994"/>
                    <a:pt x="131" y="997"/>
                    <a:pt x="131" y="1001"/>
                  </a:cubicBezTo>
                  <a:cubicBezTo>
                    <a:pt x="131" y="1003"/>
                    <a:pt x="131" y="1005"/>
                    <a:pt x="134" y="1009"/>
                  </a:cubicBezTo>
                  <a:cubicBezTo>
                    <a:pt x="134" y="1012"/>
                    <a:pt x="134" y="1014"/>
                    <a:pt x="136" y="1016"/>
                  </a:cubicBezTo>
                  <a:cubicBezTo>
                    <a:pt x="136" y="1020"/>
                    <a:pt x="138" y="1022"/>
                    <a:pt x="140" y="1024"/>
                  </a:cubicBezTo>
                  <a:cubicBezTo>
                    <a:pt x="142" y="1027"/>
                    <a:pt x="142" y="1029"/>
                    <a:pt x="144" y="1031"/>
                  </a:cubicBezTo>
                  <a:cubicBezTo>
                    <a:pt x="146" y="1033"/>
                    <a:pt x="149" y="1035"/>
                    <a:pt x="153" y="1037"/>
                  </a:cubicBezTo>
                  <a:cubicBezTo>
                    <a:pt x="153" y="1037"/>
                    <a:pt x="155" y="1039"/>
                    <a:pt x="157" y="1039"/>
                  </a:cubicBezTo>
                  <a:cubicBezTo>
                    <a:pt x="157" y="1042"/>
                    <a:pt x="159" y="1042"/>
                    <a:pt x="161" y="1042"/>
                  </a:cubicBezTo>
                  <a:lnTo>
                    <a:pt x="166" y="1044"/>
                  </a:lnTo>
                  <a:lnTo>
                    <a:pt x="393" y="1102"/>
                  </a:lnTo>
                  <a:lnTo>
                    <a:pt x="288" y="1309"/>
                  </a:lnTo>
                  <a:cubicBezTo>
                    <a:pt x="286" y="1316"/>
                    <a:pt x="283" y="1320"/>
                    <a:pt x="283" y="1324"/>
                  </a:cubicBezTo>
                  <a:lnTo>
                    <a:pt x="328" y="1331"/>
                  </a:lnTo>
                  <a:lnTo>
                    <a:pt x="395" y="1301"/>
                  </a:lnTo>
                  <a:lnTo>
                    <a:pt x="493" y="1106"/>
                  </a:lnTo>
                  <a:lnTo>
                    <a:pt x="2012" y="414"/>
                  </a:lnTo>
                  <a:lnTo>
                    <a:pt x="1975" y="330"/>
                  </a:lnTo>
                  <a:lnTo>
                    <a:pt x="455" y="1022"/>
                  </a:lnTo>
                  <a:lnTo>
                    <a:pt x="243" y="969"/>
                  </a:lnTo>
                  <a:lnTo>
                    <a:pt x="341" y="774"/>
                  </a:lnTo>
                  <a:lnTo>
                    <a:pt x="1862" y="82"/>
                  </a:lnTo>
                  <a:lnTo>
                    <a:pt x="182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5377343" y="3172616"/>
              <a:ext cx="87860" cy="160202"/>
            </a:xfrm>
            <a:custGeom>
              <a:avLst/>
              <a:gdLst/>
              <a:ahLst/>
              <a:cxnLst/>
              <a:rect l="l" t="t" r="r" b="b"/>
              <a:pathLst>
                <a:path w="385" h="702" extrusionOk="0">
                  <a:moveTo>
                    <a:pt x="82" y="1"/>
                  </a:moveTo>
                  <a:lnTo>
                    <a:pt x="1" y="39"/>
                  </a:lnTo>
                  <a:lnTo>
                    <a:pt x="56" y="164"/>
                  </a:lnTo>
                  <a:lnTo>
                    <a:pt x="95" y="245"/>
                  </a:lnTo>
                  <a:lnTo>
                    <a:pt x="208" y="493"/>
                  </a:lnTo>
                  <a:lnTo>
                    <a:pt x="245" y="577"/>
                  </a:lnTo>
                  <a:lnTo>
                    <a:pt x="303" y="701"/>
                  </a:lnTo>
                  <a:lnTo>
                    <a:pt x="384" y="665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3800204" y="3510362"/>
              <a:ext cx="893204" cy="503198"/>
            </a:xfrm>
            <a:custGeom>
              <a:avLst/>
              <a:gdLst/>
              <a:ahLst/>
              <a:cxnLst/>
              <a:rect l="l" t="t" r="r" b="b"/>
              <a:pathLst>
                <a:path w="3914" h="2205" extrusionOk="0">
                  <a:moveTo>
                    <a:pt x="322" y="1"/>
                  </a:moveTo>
                  <a:cubicBezTo>
                    <a:pt x="146" y="1"/>
                    <a:pt x="0" y="144"/>
                    <a:pt x="0" y="322"/>
                  </a:cubicBezTo>
                  <a:lnTo>
                    <a:pt x="0" y="1883"/>
                  </a:lnTo>
                  <a:cubicBezTo>
                    <a:pt x="0" y="2061"/>
                    <a:pt x="146" y="2205"/>
                    <a:pt x="322" y="2205"/>
                  </a:cubicBezTo>
                  <a:lnTo>
                    <a:pt x="3592" y="2205"/>
                  </a:lnTo>
                  <a:cubicBezTo>
                    <a:pt x="3770" y="2205"/>
                    <a:pt x="3913" y="2061"/>
                    <a:pt x="3913" y="1883"/>
                  </a:cubicBezTo>
                  <a:lnTo>
                    <a:pt x="3913" y="322"/>
                  </a:lnTo>
                  <a:cubicBezTo>
                    <a:pt x="3913" y="144"/>
                    <a:pt x="3770" y="1"/>
                    <a:pt x="3592" y="1"/>
                  </a:cubicBezTo>
                  <a:close/>
                </a:path>
              </a:pathLst>
            </a:custGeom>
            <a:solidFill>
              <a:srgbClr val="FF69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3923436" y="3914060"/>
              <a:ext cx="317893" cy="60931"/>
            </a:xfrm>
            <a:custGeom>
              <a:avLst/>
              <a:gdLst/>
              <a:ahLst/>
              <a:cxnLst/>
              <a:rect l="l" t="t" r="r" b="b"/>
              <a:pathLst>
                <a:path w="1393" h="267" extrusionOk="0">
                  <a:moveTo>
                    <a:pt x="0" y="1"/>
                  </a:moveTo>
                  <a:lnTo>
                    <a:pt x="6" y="266"/>
                  </a:lnTo>
                  <a:lnTo>
                    <a:pt x="1392" y="266"/>
                  </a:lnTo>
                  <a:cubicBezTo>
                    <a:pt x="1326" y="136"/>
                    <a:pt x="1386" y="18"/>
                    <a:pt x="1386" y="1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3923436" y="3920906"/>
              <a:ext cx="315839" cy="2738"/>
            </a:xfrm>
            <a:custGeom>
              <a:avLst/>
              <a:gdLst/>
              <a:ahLst/>
              <a:cxnLst/>
              <a:rect l="l" t="t" r="r" b="b"/>
              <a:pathLst>
                <a:path w="1384" h="12" extrusionOk="0">
                  <a:moveTo>
                    <a:pt x="0" y="1"/>
                  </a:moveTo>
                  <a:lnTo>
                    <a:pt x="0" y="12"/>
                  </a:lnTo>
                  <a:lnTo>
                    <a:pt x="1384" y="12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3923436" y="3925927"/>
              <a:ext cx="315839" cy="3195"/>
            </a:xfrm>
            <a:custGeom>
              <a:avLst/>
              <a:gdLst/>
              <a:ahLst/>
              <a:cxnLst/>
              <a:rect l="l" t="t" r="r" b="b"/>
              <a:pathLst>
                <a:path w="1384" h="14" extrusionOk="0">
                  <a:moveTo>
                    <a:pt x="0" y="0"/>
                  </a:moveTo>
                  <a:lnTo>
                    <a:pt x="0" y="13"/>
                  </a:lnTo>
                  <a:lnTo>
                    <a:pt x="1384" y="13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3923436" y="3933686"/>
              <a:ext cx="315839" cy="2738"/>
            </a:xfrm>
            <a:custGeom>
              <a:avLst/>
              <a:gdLst/>
              <a:ahLst/>
              <a:cxnLst/>
              <a:rect l="l" t="t" r="r" b="b"/>
              <a:pathLst>
                <a:path w="1384" h="12" extrusionOk="0">
                  <a:moveTo>
                    <a:pt x="0" y="1"/>
                  </a:moveTo>
                  <a:lnTo>
                    <a:pt x="0" y="11"/>
                  </a:lnTo>
                  <a:lnTo>
                    <a:pt x="1384" y="11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3923436" y="3940988"/>
              <a:ext cx="315839" cy="2738"/>
            </a:xfrm>
            <a:custGeom>
              <a:avLst/>
              <a:gdLst/>
              <a:ahLst/>
              <a:cxnLst/>
              <a:rect l="l" t="t" r="r" b="b"/>
              <a:pathLst>
                <a:path w="1384" h="12" extrusionOk="0">
                  <a:moveTo>
                    <a:pt x="0" y="1"/>
                  </a:moveTo>
                  <a:lnTo>
                    <a:pt x="0" y="11"/>
                  </a:lnTo>
                  <a:lnTo>
                    <a:pt x="1384" y="11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3923436" y="3946009"/>
              <a:ext cx="315839" cy="2510"/>
            </a:xfrm>
            <a:custGeom>
              <a:avLst/>
              <a:gdLst/>
              <a:ahLst/>
              <a:cxnLst/>
              <a:rect l="l" t="t" r="r" b="b"/>
              <a:pathLst>
                <a:path w="1384" h="11" extrusionOk="0">
                  <a:moveTo>
                    <a:pt x="0" y="0"/>
                  </a:moveTo>
                  <a:lnTo>
                    <a:pt x="0" y="11"/>
                  </a:lnTo>
                  <a:lnTo>
                    <a:pt x="1384" y="11"/>
                  </a:lnTo>
                  <a:lnTo>
                    <a:pt x="1384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3923436" y="3950801"/>
              <a:ext cx="315839" cy="2738"/>
            </a:xfrm>
            <a:custGeom>
              <a:avLst/>
              <a:gdLst/>
              <a:ahLst/>
              <a:cxnLst/>
              <a:rect l="l" t="t" r="r" b="b"/>
              <a:pathLst>
                <a:path w="1384" h="12" extrusionOk="0">
                  <a:moveTo>
                    <a:pt x="0" y="1"/>
                  </a:moveTo>
                  <a:lnTo>
                    <a:pt x="0" y="11"/>
                  </a:lnTo>
                  <a:lnTo>
                    <a:pt x="1384" y="11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3923436" y="3958104"/>
              <a:ext cx="315839" cy="3195"/>
            </a:xfrm>
            <a:custGeom>
              <a:avLst/>
              <a:gdLst/>
              <a:ahLst/>
              <a:cxnLst/>
              <a:rect l="l" t="t" r="r" b="b"/>
              <a:pathLst>
                <a:path w="1384" h="14" extrusionOk="0">
                  <a:moveTo>
                    <a:pt x="0" y="1"/>
                  </a:moveTo>
                  <a:lnTo>
                    <a:pt x="0" y="13"/>
                  </a:lnTo>
                  <a:lnTo>
                    <a:pt x="1384" y="13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3923436" y="3965863"/>
              <a:ext cx="315839" cy="2738"/>
            </a:xfrm>
            <a:custGeom>
              <a:avLst/>
              <a:gdLst/>
              <a:ahLst/>
              <a:cxnLst/>
              <a:rect l="l" t="t" r="r" b="b"/>
              <a:pathLst>
                <a:path w="1384" h="12" extrusionOk="0">
                  <a:moveTo>
                    <a:pt x="0" y="1"/>
                  </a:moveTo>
                  <a:lnTo>
                    <a:pt x="0" y="12"/>
                  </a:lnTo>
                  <a:lnTo>
                    <a:pt x="1384" y="12"/>
                  </a:lnTo>
                  <a:lnTo>
                    <a:pt x="138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3891943" y="3901509"/>
              <a:ext cx="354178" cy="86262"/>
            </a:xfrm>
            <a:custGeom>
              <a:avLst/>
              <a:gdLst/>
              <a:ahLst/>
              <a:cxnLst/>
              <a:rect l="l" t="t" r="r" b="b"/>
              <a:pathLst>
                <a:path w="1552" h="378" extrusionOk="0">
                  <a:moveTo>
                    <a:pt x="194" y="0"/>
                  </a:moveTo>
                  <a:cubicBezTo>
                    <a:pt x="164" y="0"/>
                    <a:pt x="144" y="9"/>
                    <a:pt x="132" y="22"/>
                  </a:cubicBezTo>
                  <a:cubicBezTo>
                    <a:pt x="129" y="22"/>
                    <a:pt x="129" y="24"/>
                    <a:pt x="127" y="24"/>
                  </a:cubicBezTo>
                  <a:cubicBezTo>
                    <a:pt x="127" y="24"/>
                    <a:pt x="125" y="26"/>
                    <a:pt x="125" y="26"/>
                  </a:cubicBezTo>
                  <a:cubicBezTo>
                    <a:pt x="99" y="52"/>
                    <a:pt x="1" y="169"/>
                    <a:pt x="114" y="336"/>
                  </a:cubicBezTo>
                  <a:cubicBezTo>
                    <a:pt x="127" y="358"/>
                    <a:pt x="151" y="377"/>
                    <a:pt x="194" y="377"/>
                  </a:cubicBezTo>
                  <a:lnTo>
                    <a:pt x="1552" y="377"/>
                  </a:lnTo>
                  <a:lnTo>
                    <a:pt x="1552" y="304"/>
                  </a:lnTo>
                  <a:lnTo>
                    <a:pt x="207" y="304"/>
                  </a:lnTo>
                  <a:cubicBezTo>
                    <a:pt x="207" y="304"/>
                    <a:pt x="205" y="305"/>
                    <a:pt x="203" y="305"/>
                  </a:cubicBezTo>
                  <a:cubicBezTo>
                    <a:pt x="191" y="305"/>
                    <a:pt x="155" y="300"/>
                    <a:pt x="155" y="247"/>
                  </a:cubicBezTo>
                  <a:lnTo>
                    <a:pt x="155" y="212"/>
                  </a:lnTo>
                  <a:lnTo>
                    <a:pt x="155" y="165"/>
                  </a:lnTo>
                  <a:lnTo>
                    <a:pt x="155" y="131"/>
                  </a:lnTo>
                  <a:cubicBezTo>
                    <a:pt x="155" y="76"/>
                    <a:pt x="195" y="73"/>
                    <a:pt x="204" y="73"/>
                  </a:cubicBezTo>
                  <a:cubicBezTo>
                    <a:pt x="206" y="73"/>
                    <a:pt x="207" y="73"/>
                    <a:pt x="207" y="73"/>
                  </a:cubicBezTo>
                  <a:lnTo>
                    <a:pt x="1552" y="73"/>
                  </a:lnTo>
                  <a:lnTo>
                    <a:pt x="1552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3910200" y="3550070"/>
              <a:ext cx="186446" cy="352581"/>
            </a:xfrm>
            <a:custGeom>
              <a:avLst/>
              <a:gdLst/>
              <a:ahLst/>
              <a:cxnLst/>
              <a:rect l="l" t="t" r="r" b="b"/>
              <a:pathLst>
                <a:path w="817" h="1545" extrusionOk="0">
                  <a:moveTo>
                    <a:pt x="572" y="0"/>
                  </a:moveTo>
                  <a:cubicBezTo>
                    <a:pt x="556" y="0"/>
                    <a:pt x="538" y="2"/>
                    <a:pt x="521" y="5"/>
                  </a:cubicBezTo>
                  <a:lnTo>
                    <a:pt x="0" y="1437"/>
                  </a:lnTo>
                  <a:lnTo>
                    <a:pt x="296" y="1544"/>
                  </a:lnTo>
                  <a:lnTo>
                    <a:pt x="816" y="110"/>
                  </a:lnTo>
                  <a:cubicBezTo>
                    <a:pt x="816" y="110"/>
                    <a:pt x="721" y="0"/>
                    <a:pt x="57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966338" y="3567642"/>
              <a:ext cx="113191" cy="216341"/>
            </a:xfrm>
            <a:custGeom>
              <a:avLst/>
              <a:gdLst/>
              <a:ahLst/>
              <a:cxnLst/>
              <a:rect l="l" t="t" r="r" b="b"/>
              <a:pathLst>
                <a:path w="496" h="948" extrusionOk="0">
                  <a:moveTo>
                    <a:pt x="309" y="0"/>
                  </a:moveTo>
                  <a:lnTo>
                    <a:pt x="0" y="881"/>
                  </a:lnTo>
                  <a:lnTo>
                    <a:pt x="187" y="947"/>
                  </a:lnTo>
                  <a:lnTo>
                    <a:pt x="495" y="69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3938497" y="3784210"/>
              <a:ext cx="73483" cy="41306"/>
            </a:xfrm>
            <a:custGeom>
              <a:avLst/>
              <a:gdLst/>
              <a:ahLst/>
              <a:cxnLst/>
              <a:rect l="l" t="t" r="r" b="b"/>
              <a:pathLst>
                <a:path w="322" h="181" extrusionOk="0">
                  <a:moveTo>
                    <a:pt x="26" y="0"/>
                  </a:moveTo>
                  <a:lnTo>
                    <a:pt x="0" y="73"/>
                  </a:lnTo>
                  <a:lnTo>
                    <a:pt x="296" y="180"/>
                  </a:lnTo>
                  <a:lnTo>
                    <a:pt x="322" y="10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3929597" y="3807487"/>
              <a:ext cx="73711" cy="41990"/>
            </a:xfrm>
            <a:custGeom>
              <a:avLst/>
              <a:gdLst/>
              <a:ahLst/>
              <a:cxnLst/>
              <a:rect l="l" t="t" r="r" b="b"/>
              <a:pathLst>
                <a:path w="323" h="184" extrusionOk="0">
                  <a:moveTo>
                    <a:pt x="29" y="1"/>
                  </a:moveTo>
                  <a:lnTo>
                    <a:pt x="1" y="76"/>
                  </a:lnTo>
                  <a:lnTo>
                    <a:pt x="296" y="183"/>
                  </a:lnTo>
                  <a:lnTo>
                    <a:pt x="322" y="108"/>
                  </a:lnTo>
                  <a:lnTo>
                    <a:pt x="29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077247" y="3612599"/>
              <a:ext cx="82383" cy="289139"/>
            </a:xfrm>
            <a:custGeom>
              <a:avLst/>
              <a:gdLst/>
              <a:ahLst/>
              <a:cxnLst/>
              <a:rect l="l" t="t" r="r" b="b"/>
              <a:pathLst>
                <a:path w="361" h="1267" extrusionOk="0">
                  <a:moveTo>
                    <a:pt x="185" y="1"/>
                  </a:moveTo>
                  <a:cubicBezTo>
                    <a:pt x="79" y="1"/>
                    <a:pt x="1" y="39"/>
                    <a:pt x="1" y="39"/>
                  </a:cubicBezTo>
                  <a:lnTo>
                    <a:pt x="1" y="1266"/>
                  </a:lnTo>
                  <a:lnTo>
                    <a:pt x="360" y="1266"/>
                  </a:lnTo>
                  <a:lnTo>
                    <a:pt x="360" y="41"/>
                  </a:lnTo>
                  <a:cubicBezTo>
                    <a:pt x="300" y="11"/>
                    <a:pt x="239" y="1"/>
                    <a:pt x="185" y="1"/>
                  </a:cubicBezTo>
                  <a:close/>
                </a:path>
              </a:pathLst>
            </a:custGeom>
            <a:solidFill>
              <a:srgbClr val="68D3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4077247" y="3822321"/>
              <a:ext cx="81926" cy="20310"/>
            </a:xfrm>
            <a:custGeom>
              <a:avLst/>
              <a:gdLst/>
              <a:ahLst/>
              <a:cxnLst/>
              <a:rect l="l" t="t" r="r" b="b"/>
              <a:pathLst>
                <a:path w="359" h="89" extrusionOk="0">
                  <a:moveTo>
                    <a:pt x="1" y="0"/>
                  </a:moveTo>
                  <a:lnTo>
                    <a:pt x="1" y="88"/>
                  </a:lnTo>
                  <a:lnTo>
                    <a:pt x="358" y="8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077247" y="3851075"/>
              <a:ext cx="81926" cy="20767"/>
            </a:xfrm>
            <a:custGeom>
              <a:avLst/>
              <a:gdLst/>
              <a:ahLst/>
              <a:cxnLst/>
              <a:rect l="l" t="t" r="r" b="b"/>
              <a:pathLst>
                <a:path w="359" h="91" extrusionOk="0">
                  <a:moveTo>
                    <a:pt x="1" y="1"/>
                  </a:moveTo>
                  <a:lnTo>
                    <a:pt x="1" y="91"/>
                  </a:lnTo>
                  <a:lnTo>
                    <a:pt x="358" y="91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077247" y="3647743"/>
              <a:ext cx="81926" cy="20310"/>
            </a:xfrm>
            <a:custGeom>
              <a:avLst/>
              <a:gdLst/>
              <a:ahLst/>
              <a:cxnLst/>
              <a:rect l="l" t="t" r="r" b="b"/>
              <a:pathLst>
                <a:path w="359" h="89" extrusionOk="0">
                  <a:moveTo>
                    <a:pt x="1" y="1"/>
                  </a:moveTo>
                  <a:lnTo>
                    <a:pt x="1" y="88"/>
                  </a:lnTo>
                  <a:lnTo>
                    <a:pt x="358" y="8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4077247" y="3676725"/>
              <a:ext cx="81926" cy="20539"/>
            </a:xfrm>
            <a:custGeom>
              <a:avLst/>
              <a:gdLst/>
              <a:ahLst/>
              <a:cxnLst/>
              <a:rect l="l" t="t" r="r" b="b"/>
              <a:pathLst>
                <a:path w="359" h="90" extrusionOk="0">
                  <a:moveTo>
                    <a:pt x="1" y="0"/>
                  </a:moveTo>
                  <a:lnTo>
                    <a:pt x="1" y="90"/>
                  </a:lnTo>
                  <a:lnTo>
                    <a:pt x="358" y="9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4159402" y="3612599"/>
              <a:ext cx="81926" cy="289139"/>
            </a:xfrm>
            <a:custGeom>
              <a:avLst/>
              <a:gdLst/>
              <a:ahLst/>
              <a:cxnLst/>
              <a:rect l="l" t="t" r="r" b="b"/>
              <a:pathLst>
                <a:path w="359" h="1267" extrusionOk="0">
                  <a:moveTo>
                    <a:pt x="183" y="1"/>
                  </a:moveTo>
                  <a:cubicBezTo>
                    <a:pt x="78" y="1"/>
                    <a:pt x="0" y="39"/>
                    <a:pt x="0" y="39"/>
                  </a:cubicBezTo>
                  <a:lnTo>
                    <a:pt x="0" y="1266"/>
                  </a:lnTo>
                  <a:lnTo>
                    <a:pt x="358" y="1266"/>
                  </a:lnTo>
                  <a:lnTo>
                    <a:pt x="358" y="41"/>
                  </a:lnTo>
                  <a:cubicBezTo>
                    <a:pt x="297" y="11"/>
                    <a:pt x="237" y="1"/>
                    <a:pt x="183" y="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177430" y="3647743"/>
              <a:ext cx="45185" cy="224100"/>
            </a:xfrm>
            <a:custGeom>
              <a:avLst/>
              <a:gdLst/>
              <a:ahLst/>
              <a:cxnLst/>
              <a:rect l="l" t="t" r="r" b="b"/>
              <a:pathLst>
                <a:path w="198" h="982" extrusionOk="0">
                  <a:moveTo>
                    <a:pt x="1" y="1"/>
                  </a:moveTo>
                  <a:lnTo>
                    <a:pt x="1" y="982"/>
                  </a:lnTo>
                  <a:lnTo>
                    <a:pt x="198" y="982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247946" y="3687907"/>
              <a:ext cx="82155" cy="289139"/>
            </a:xfrm>
            <a:custGeom>
              <a:avLst/>
              <a:gdLst/>
              <a:ahLst/>
              <a:cxnLst/>
              <a:rect l="l" t="t" r="r" b="b"/>
              <a:pathLst>
                <a:path w="360" h="1267" extrusionOk="0">
                  <a:moveTo>
                    <a:pt x="184" y="0"/>
                  </a:moveTo>
                  <a:cubicBezTo>
                    <a:pt x="79" y="0"/>
                    <a:pt x="0" y="39"/>
                    <a:pt x="0" y="39"/>
                  </a:cubicBezTo>
                  <a:lnTo>
                    <a:pt x="0" y="1266"/>
                  </a:lnTo>
                  <a:lnTo>
                    <a:pt x="360" y="1266"/>
                  </a:lnTo>
                  <a:lnTo>
                    <a:pt x="360" y="41"/>
                  </a:lnTo>
                  <a:cubicBezTo>
                    <a:pt x="299" y="10"/>
                    <a:pt x="238" y="0"/>
                    <a:pt x="184" y="0"/>
                  </a:cubicBezTo>
                  <a:close/>
                </a:path>
              </a:pathLst>
            </a:custGeom>
            <a:solidFill>
              <a:srgbClr val="68D3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4247946" y="3897629"/>
              <a:ext cx="82155" cy="20767"/>
            </a:xfrm>
            <a:custGeom>
              <a:avLst/>
              <a:gdLst/>
              <a:ahLst/>
              <a:cxnLst/>
              <a:rect l="l" t="t" r="r" b="b"/>
              <a:pathLst>
                <a:path w="360" h="91" extrusionOk="0">
                  <a:moveTo>
                    <a:pt x="0" y="0"/>
                  </a:moveTo>
                  <a:lnTo>
                    <a:pt x="0" y="90"/>
                  </a:lnTo>
                  <a:lnTo>
                    <a:pt x="360" y="9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4247946" y="3926840"/>
              <a:ext cx="82155" cy="20310"/>
            </a:xfrm>
            <a:custGeom>
              <a:avLst/>
              <a:gdLst/>
              <a:ahLst/>
              <a:cxnLst/>
              <a:rect l="l" t="t" r="r" b="b"/>
              <a:pathLst>
                <a:path w="360" h="89" extrusionOk="0">
                  <a:moveTo>
                    <a:pt x="0" y="1"/>
                  </a:moveTo>
                  <a:lnTo>
                    <a:pt x="0" y="88"/>
                  </a:lnTo>
                  <a:lnTo>
                    <a:pt x="360" y="88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4247946" y="3723051"/>
              <a:ext cx="82155" cy="20310"/>
            </a:xfrm>
            <a:custGeom>
              <a:avLst/>
              <a:gdLst/>
              <a:ahLst/>
              <a:cxnLst/>
              <a:rect l="l" t="t" r="r" b="b"/>
              <a:pathLst>
                <a:path w="360" h="89" extrusionOk="0">
                  <a:moveTo>
                    <a:pt x="0" y="0"/>
                  </a:moveTo>
                  <a:lnTo>
                    <a:pt x="0" y="88"/>
                  </a:lnTo>
                  <a:lnTo>
                    <a:pt x="360" y="88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247946" y="3751805"/>
              <a:ext cx="82155" cy="20767"/>
            </a:xfrm>
            <a:custGeom>
              <a:avLst/>
              <a:gdLst/>
              <a:ahLst/>
              <a:cxnLst/>
              <a:rect l="l" t="t" r="r" b="b"/>
              <a:pathLst>
                <a:path w="360" h="91" extrusionOk="0">
                  <a:moveTo>
                    <a:pt x="0" y="1"/>
                  </a:moveTo>
                  <a:lnTo>
                    <a:pt x="0" y="91"/>
                  </a:lnTo>
                  <a:lnTo>
                    <a:pt x="360" y="91"/>
                  </a:lnTo>
                  <a:lnTo>
                    <a:pt x="360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4329872" y="3687907"/>
              <a:ext cx="81926" cy="289139"/>
            </a:xfrm>
            <a:custGeom>
              <a:avLst/>
              <a:gdLst/>
              <a:ahLst/>
              <a:cxnLst/>
              <a:rect l="l" t="t" r="r" b="b"/>
              <a:pathLst>
                <a:path w="359" h="1267" extrusionOk="0">
                  <a:moveTo>
                    <a:pt x="184" y="0"/>
                  </a:moveTo>
                  <a:cubicBezTo>
                    <a:pt x="80" y="0"/>
                    <a:pt x="1" y="39"/>
                    <a:pt x="1" y="39"/>
                  </a:cubicBezTo>
                  <a:lnTo>
                    <a:pt x="1" y="1266"/>
                  </a:lnTo>
                  <a:lnTo>
                    <a:pt x="359" y="1266"/>
                  </a:lnTo>
                  <a:lnTo>
                    <a:pt x="359" y="41"/>
                  </a:lnTo>
                  <a:cubicBezTo>
                    <a:pt x="298" y="10"/>
                    <a:pt x="238" y="0"/>
                    <a:pt x="184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4348129" y="3723051"/>
              <a:ext cx="45185" cy="231402"/>
            </a:xfrm>
            <a:custGeom>
              <a:avLst/>
              <a:gdLst/>
              <a:ahLst/>
              <a:cxnLst/>
              <a:rect l="l" t="t" r="r" b="b"/>
              <a:pathLst>
                <a:path w="198" h="1014" extrusionOk="0">
                  <a:moveTo>
                    <a:pt x="0" y="0"/>
                  </a:moveTo>
                  <a:lnTo>
                    <a:pt x="0" y="1014"/>
                  </a:lnTo>
                  <a:lnTo>
                    <a:pt x="197" y="1014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4426632" y="3687907"/>
              <a:ext cx="82383" cy="289139"/>
            </a:xfrm>
            <a:custGeom>
              <a:avLst/>
              <a:gdLst/>
              <a:ahLst/>
              <a:cxnLst/>
              <a:rect l="l" t="t" r="r" b="b"/>
              <a:pathLst>
                <a:path w="361" h="1267" extrusionOk="0">
                  <a:moveTo>
                    <a:pt x="185" y="0"/>
                  </a:moveTo>
                  <a:cubicBezTo>
                    <a:pt x="80" y="0"/>
                    <a:pt x="1" y="39"/>
                    <a:pt x="1" y="39"/>
                  </a:cubicBezTo>
                  <a:lnTo>
                    <a:pt x="1" y="1266"/>
                  </a:lnTo>
                  <a:lnTo>
                    <a:pt x="361" y="1266"/>
                  </a:lnTo>
                  <a:lnTo>
                    <a:pt x="361" y="41"/>
                  </a:lnTo>
                  <a:cubicBezTo>
                    <a:pt x="300" y="10"/>
                    <a:pt x="239" y="0"/>
                    <a:pt x="185" y="0"/>
                  </a:cubicBezTo>
                  <a:close/>
                </a:path>
              </a:pathLst>
            </a:custGeom>
            <a:solidFill>
              <a:srgbClr val="68D3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4426632" y="3897629"/>
              <a:ext cx="82383" cy="20767"/>
            </a:xfrm>
            <a:custGeom>
              <a:avLst/>
              <a:gdLst/>
              <a:ahLst/>
              <a:cxnLst/>
              <a:rect l="l" t="t" r="r" b="b"/>
              <a:pathLst>
                <a:path w="361" h="91" extrusionOk="0">
                  <a:moveTo>
                    <a:pt x="1" y="0"/>
                  </a:moveTo>
                  <a:lnTo>
                    <a:pt x="1" y="90"/>
                  </a:lnTo>
                  <a:lnTo>
                    <a:pt x="361" y="9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4426632" y="3926840"/>
              <a:ext cx="82383" cy="20310"/>
            </a:xfrm>
            <a:custGeom>
              <a:avLst/>
              <a:gdLst/>
              <a:ahLst/>
              <a:cxnLst/>
              <a:rect l="l" t="t" r="r" b="b"/>
              <a:pathLst>
                <a:path w="361" h="89" extrusionOk="0">
                  <a:moveTo>
                    <a:pt x="1" y="1"/>
                  </a:moveTo>
                  <a:lnTo>
                    <a:pt x="1" y="88"/>
                  </a:lnTo>
                  <a:lnTo>
                    <a:pt x="361" y="88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4426632" y="3723051"/>
              <a:ext cx="82383" cy="20310"/>
            </a:xfrm>
            <a:custGeom>
              <a:avLst/>
              <a:gdLst/>
              <a:ahLst/>
              <a:cxnLst/>
              <a:rect l="l" t="t" r="r" b="b"/>
              <a:pathLst>
                <a:path w="361" h="89" extrusionOk="0">
                  <a:moveTo>
                    <a:pt x="1" y="0"/>
                  </a:moveTo>
                  <a:lnTo>
                    <a:pt x="1" y="88"/>
                  </a:lnTo>
                  <a:lnTo>
                    <a:pt x="361" y="88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4426632" y="3751805"/>
              <a:ext cx="82383" cy="20767"/>
            </a:xfrm>
            <a:custGeom>
              <a:avLst/>
              <a:gdLst/>
              <a:ahLst/>
              <a:cxnLst/>
              <a:rect l="l" t="t" r="r" b="b"/>
              <a:pathLst>
                <a:path w="361" h="91" extrusionOk="0">
                  <a:moveTo>
                    <a:pt x="1" y="1"/>
                  </a:moveTo>
                  <a:lnTo>
                    <a:pt x="1" y="91"/>
                  </a:lnTo>
                  <a:lnTo>
                    <a:pt x="361" y="91"/>
                  </a:lnTo>
                  <a:lnTo>
                    <a:pt x="361" y="1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4508787" y="3687907"/>
              <a:ext cx="82383" cy="289139"/>
            </a:xfrm>
            <a:custGeom>
              <a:avLst/>
              <a:gdLst/>
              <a:ahLst/>
              <a:cxnLst/>
              <a:rect l="l" t="t" r="r" b="b"/>
              <a:pathLst>
                <a:path w="361" h="1267" extrusionOk="0">
                  <a:moveTo>
                    <a:pt x="185" y="0"/>
                  </a:moveTo>
                  <a:cubicBezTo>
                    <a:pt x="79" y="0"/>
                    <a:pt x="1" y="39"/>
                    <a:pt x="1" y="39"/>
                  </a:cubicBezTo>
                  <a:lnTo>
                    <a:pt x="1" y="1266"/>
                  </a:lnTo>
                  <a:lnTo>
                    <a:pt x="361" y="1266"/>
                  </a:lnTo>
                  <a:lnTo>
                    <a:pt x="361" y="41"/>
                  </a:lnTo>
                  <a:cubicBezTo>
                    <a:pt x="300" y="10"/>
                    <a:pt x="239" y="0"/>
                    <a:pt x="185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4527500" y="3723051"/>
              <a:ext cx="45185" cy="231402"/>
            </a:xfrm>
            <a:custGeom>
              <a:avLst/>
              <a:gdLst/>
              <a:ahLst/>
              <a:cxnLst/>
              <a:rect l="l" t="t" r="r" b="b"/>
              <a:pathLst>
                <a:path w="198" h="1014" extrusionOk="0">
                  <a:moveTo>
                    <a:pt x="0" y="0"/>
                  </a:moveTo>
                  <a:lnTo>
                    <a:pt x="0" y="1014"/>
                  </a:lnTo>
                  <a:lnTo>
                    <a:pt x="197" y="1014"/>
                  </a:lnTo>
                  <a:lnTo>
                    <a:pt x="197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4765976" y="3765497"/>
              <a:ext cx="957102" cy="326793"/>
            </a:xfrm>
            <a:custGeom>
              <a:avLst/>
              <a:gdLst/>
              <a:ahLst/>
              <a:cxnLst/>
              <a:rect l="l" t="t" r="r" b="b"/>
              <a:pathLst>
                <a:path w="4194" h="1432" extrusionOk="0">
                  <a:moveTo>
                    <a:pt x="322" y="1"/>
                  </a:moveTo>
                  <a:cubicBezTo>
                    <a:pt x="144" y="1"/>
                    <a:pt x="0" y="146"/>
                    <a:pt x="0" y="322"/>
                  </a:cubicBezTo>
                  <a:lnTo>
                    <a:pt x="0" y="1110"/>
                  </a:lnTo>
                  <a:cubicBezTo>
                    <a:pt x="0" y="1286"/>
                    <a:pt x="144" y="1431"/>
                    <a:pt x="322" y="1431"/>
                  </a:cubicBezTo>
                  <a:lnTo>
                    <a:pt x="3873" y="1431"/>
                  </a:lnTo>
                  <a:cubicBezTo>
                    <a:pt x="4050" y="1431"/>
                    <a:pt x="4194" y="1286"/>
                    <a:pt x="4194" y="1110"/>
                  </a:cubicBezTo>
                  <a:lnTo>
                    <a:pt x="4194" y="322"/>
                  </a:lnTo>
                  <a:cubicBezTo>
                    <a:pt x="4194" y="146"/>
                    <a:pt x="4050" y="1"/>
                    <a:pt x="3873" y="1"/>
                  </a:cubicBezTo>
                  <a:close/>
                </a:path>
              </a:pathLst>
            </a:custGeom>
            <a:solidFill>
              <a:srgbClr val="FEBA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4868669" y="3829624"/>
              <a:ext cx="789598" cy="183935"/>
            </a:xfrm>
            <a:custGeom>
              <a:avLst/>
              <a:gdLst/>
              <a:ahLst/>
              <a:cxnLst/>
              <a:rect l="l" t="t" r="r" b="b"/>
              <a:pathLst>
                <a:path w="3460" h="806" extrusionOk="0">
                  <a:moveTo>
                    <a:pt x="321" y="0"/>
                  </a:moveTo>
                  <a:cubicBezTo>
                    <a:pt x="144" y="0"/>
                    <a:pt x="0" y="144"/>
                    <a:pt x="0" y="322"/>
                  </a:cubicBezTo>
                  <a:lnTo>
                    <a:pt x="0" y="484"/>
                  </a:lnTo>
                  <a:cubicBezTo>
                    <a:pt x="0" y="662"/>
                    <a:pt x="144" y="806"/>
                    <a:pt x="321" y="806"/>
                  </a:cubicBezTo>
                  <a:lnTo>
                    <a:pt x="3138" y="806"/>
                  </a:lnTo>
                  <a:cubicBezTo>
                    <a:pt x="3316" y="806"/>
                    <a:pt x="3459" y="662"/>
                    <a:pt x="3459" y="484"/>
                  </a:cubicBezTo>
                  <a:lnTo>
                    <a:pt x="3459" y="322"/>
                  </a:lnTo>
                  <a:cubicBezTo>
                    <a:pt x="3459" y="144"/>
                    <a:pt x="3316" y="0"/>
                    <a:pt x="3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4918647" y="3880970"/>
              <a:ext cx="673669" cy="81014"/>
            </a:xfrm>
            <a:custGeom>
              <a:avLst/>
              <a:gdLst/>
              <a:ahLst/>
              <a:cxnLst/>
              <a:rect l="l" t="t" r="r" b="b"/>
              <a:pathLst>
                <a:path w="2952" h="355" extrusionOk="0">
                  <a:moveTo>
                    <a:pt x="1440" y="213"/>
                  </a:moveTo>
                  <a:lnTo>
                    <a:pt x="1440" y="213"/>
                  </a:lnTo>
                  <a:cubicBezTo>
                    <a:pt x="1409" y="261"/>
                    <a:pt x="1359" y="297"/>
                    <a:pt x="1302" y="305"/>
                  </a:cubicBezTo>
                  <a:lnTo>
                    <a:pt x="1302" y="305"/>
                  </a:lnTo>
                  <a:cubicBezTo>
                    <a:pt x="1339" y="258"/>
                    <a:pt x="1388" y="227"/>
                    <a:pt x="1440" y="213"/>
                  </a:cubicBezTo>
                  <a:close/>
                  <a:moveTo>
                    <a:pt x="1471" y="0"/>
                  </a:moveTo>
                  <a:cubicBezTo>
                    <a:pt x="1468" y="0"/>
                    <a:pt x="1465" y="1"/>
                    <a:pt x="1462" y="2"/>
                  </a:cubicBezTo>
                  <a:cubicBezTo>
                    <a:pt x="1379" y="45"/>
                    <a:pt x="1334" y="122"/>
                    <a:pt x="1274" y="189"/>
                  </a:cubicBezTo>
                  <a:cubicBezTo>
                    <a:pt x="1236" y="231"/>
                    <a:pt x="1186" y="275"/>
                    <a:pt x="1127" y="275"/>
                  </a:cubicBezTo>
                  <a:cubicBezTo>
                    <a:pt x="1123" y="275"/>
                    <a:pt x="1119" y="275"/>
                    <a:pt x="1115" y="274"/>
                  </a:cubicBezTo>
                  <a:cubicBezTo>
                    <a:pt x="1058" y="270"/>
                    <a:pt x="1000" y="197"/>
                    <a:pt x="1041" y="145"/>
                  </a:cubicBezTo>
                  <a:lnTo>
                    <a:pt x="1041" y="145"/>
                  </a:lnTo>
                  <a:cubicBezTo>
                    <a:pt x="1044" y="143"/>
                    <a:pt x="1047" y="140"/>
                    <a:pt x="1049" y="137"/>
                  </a:cubicBezTo>
                  <a:lnTo>
                    <a:pt x="1049" y="137"/>
                  </a:lnTo>
                  <a:cubicBezTo>
                    <a:pt x="1049" y="137"/>
                    <a:pt x="1049" y="137"/>
                    <a:pt x="1049" y="137"/>
                  </a:cubicBezTo>
                  <a:cubicBezTo>
                    <a:pt x="1059" y="127"/>
                    <a:pt x="1048" y="112"/>
                    <a:pt x="1037" y="112"/>
                  </a:cubicBezTo>
                  <a:cubicBezTo>
                    <a:pt x="1034" y="112"/>
                    <a:pt x="1030" y="113"/>
                    <a:pt x="1028" y="116"/>
                  </a:cubicBezTo>
                  <a:cubicBezTo>
                    <a:pt x="1023" y="120"/>
                    <a:pt x="1020" y="124"/>
                    <a:pt x="1016" y="128"/>
                  </a:cubicBezTo>
                  <a:lnTo>
                    <a:pt x="1016" y="128"/>
                  </a:lnTo>
                  <a:cubicBezTo>
                    <a:pt x="989" y="156"/>
                    <a:pt x="958" y="185"/>
                    <a:pt x="918" y="193"/>
                  </a:cubicBezTo>
                  <a:cubicBezTo>
                    <a:pt x="913" y="194"/>
                    <a:pt x="906" y="195"/>
                    <a:pt x="900" y="195"/>
                  </a:cubicBezTo>
                  <a:cubicBezTo>
                    <a:pt x="860" y="195"/>
                    <a:pt x="815" y="168"/>
                    <a:pt x="810" y="130"/>
                  </a:cubicBezTo>
                  <a:lnTo>
                    <a:pt x="810" y="130"/>
                  </a:lnTo>
                  <a:cubicBezTo>
                    <a:pt x="816" y="114"/>
                    <a:pt x="820" y="98"/>
                    <a:pt x="822" y="82"/>
                  </a:cubicBezTo>
                  <a:cubicBezTo>
                    <a:pt x="822" y="72"/>
                    <a:pt x="815" y="67"/>
                    <a:pt x="807" y="67"/>
                  </a:cubicBezTo>
                  <a:cubicBezTo>
                    <a:pt x="803" y="67"/>
                    <a:pt x="799" y="69"/>
                    <a:pt x="796" y="73"/>
                  </a:cubicBezTo>
                  <a:cubicBezTo>
                    <a:pt x="786" y="90"/>
                    <a:pt x="782" y="108"/>
                    <a:pt x="783" y="125"/>
                  </a:cubicBezTo>
                  <a:lnTo>
                    <a:pt x="783" y="125"/>
                  </a:lnTo>
                  <a:cubicBezTo>
                    <a:pt x="762" y="173"/>
                    <a:pt x="715" y="209"/>
                    <a:pt x="663" y="209"/>
                  </a:cubicBezTo>
                  <a:cubicBezTo>
                    <a:pt x="654" y="209"/>
                    <a:pt x="646" y="208"/>
                    <a:pt x="638" y="206"/>
                  </a:cubicBezTo>
                  <a:cubicBezTo>
                    <a:pt x="569" y="191"/>
                    <a:pt x="529" y="122"/>
                    <a:pt x="535" y="56"/>
                  </a:cubicBezTo>
                  <a:cubicBezTo>
                    <a:pt x="535" y="47"/>
                    <a:pt x="529" y="42"/>
                    <a:pt x="522" y="42"/>
                  </a:cubicBezTo>
                  <a:cubicBezTo>
                    <a:pt x="517" y="42"/>
                    <a:pt x="511" y="46"/>
                    <a:pt x="509" y="52"/>
                  </a:cubicBezTo>
                  <a:cubicBezTo>
                    <a:pt x="509" y="53"/>
                    <a:pt x="508" y="55"/>
                    <a:pt x="507" y="56"/>
                  </a:cubicBezTo>
                  <a:lnTo>
                    <a:pt x="507" y="56"/>
                  </a:lnTo>
                  <a:cubicBezTo>
                    <a:pt x="507" y="56"/>
                    <a:pt x="507" y="56"/>
                    <a:pt x="507" y="56"/>
                  </a:cubicBezTo>
                  <a:cubicBezTo>
                    <a:pt x="507" y="56"/>
                    <a:pt x="507" y="56"/>
                    <a:pt x="507" y="57"/>
                  </a:cubicBezTo>
                  <a:lnTo>
                    <a:pt x="507" y="57"/>
                  </a:lnTo>
                  <a:cubicBezTo>
                    <a:pt x="469" y="145"/>
                    <a:pt x="419" y="243"/>
                    <a:pt x="314" y="264"/>
                  </a:cubicBezTo>
                  <a:cubicBezTo>
                    <a:pt x="306" y="265"/>
                    <a:pt x="296" y="266"/>
                    <a:pt x="287" y="266"/>
                  </a:cubicBezTo>
                  <a:cubicBezTo>
                    <a:pt x="244" y="266"/>
                    <a:pt x="201" y="248"/>
                    <a:pt x="184" y="204"/>
                  </a:cubicBezTo>
                  <a:cubicBezTo>
                    <a:pt x="172" y="177"/>
                    <a:pt x="171" y="146"/>
                    <a:pt x="184" y="122"/>
                  </a:cubicBezTo>
                  <a:lnTo>
                    <a:pt x="184" y="122"/>
                  </a:lnTo>
                  <a:cubicBezTo>
                    <a:pt x="196" y="109"/>
                    <a:pt x="208" y="96"/>
                    <a:pt x="220" y="84"/>
                  </a:cubicBezTo>
                  <a:cubicBezTo>
                    <a:pt x="227" y="77"/>
                    <a:pt x="221" y="67"/>
                    <a:pt x="213" y="67"/>
                  </a:cubicBezTo>
                  <a:cubicBezTo>
                    <a:pt x="211" y="67"/>
                    <a:pt x="209" y="68"/>
                    <a:pt x="207" y="69"/>
                  </a:cubicBezTo>
                  <a:cubicBezTo>
                    <a:pt x="207" y="69"/>
                    <a:pt x="206" y="69"/>
                    <a:pt x="206" y="70"/>
                  </a:cubicBezTo>
                  <a:lnTo>
                    <a:pt x="206" y="70"/>
                  </a:lnTo>
                  <a:lnTo>
                    <a:pt x="205" y="69"/>
                  </a:lnTo>
                  <a:cubicBezTo>
                    <a:pt x="204" y="70"/>
                    <a:pt x="204" y="70"/>
                    <a:pt x="203" y="71"/>
                  </a:cubicBezTo>
                  <a:lnTo>
                    <a:pt x="203" y="71"/>
                  </a:lnTo>
                  <a:cubicBezTo>
                    <a:pt x="183" y="82"/>
                    <a:pt x="169" y="99"/>
                    <a:pt x="161" y="117"/>
                  </a:cubicBezTo>
                  <a:lnTo>
                    <a:pt x="161" y="117"/>
                  </a:lnTo>
                  <a:cubicBezTo>
                    <a:pt x="109" y="173"/>
                    <a:pt x="58" y="228"/>
                    <a:pt x="6" y="285"/>
                  </a:cubicBezTo>
                  <a:cubicBezTo>
                    <a:pt x="1" y="290"/>
                    <a:pt x="5" y="298"/>
                    <a:pt x="11" y="298"/>
                  </a:cubicBezTo>
                  <a:cubicBezTo>
                    <a:pt x="13" y="298"/>
                    <a:pt x="15" y="297"/>
                    <a:pt x="17" y="296"/>
                  </a:cubicBezTo>
                  <a:cubicBezTo>
                    <a:pt x="62" y="249"/>
                    <a:pt x="107" y="202"/>
                    <a:pt x="152" y="155"/>
                  </a:cubicBezTo>
                  <a:lnTo>
                    <a:pt x="152" y="155"/>
                  </a:lnTo>
                  <a:cubicBezTo>
                    <a:pt x="149" y="205"/>
                    <a:pt x="178" y="259"/>
                    <a:pt x="229" y="281"/>
                  </a:cubicBezTo>
                  <a:cubicBezTo>
                    <a:pt x="251" y="290"/>
                    <a:pt x="273" y="294"/>
                    <a:pt x="294" y="294"/>
                  </a:cubicBezTo>
                  <a:cubicBezTo>
                    <a:pt x="393" y="294"/>
                    <a:pt x="466" y="197"/>
                    <a:pt x="511" y="107"/>
                  </a:cubicBezTo>
                  <a:lnTo>
                    <a:pt x="511" y="107"/>
                  </a:lnTo>
                  <a:cubicBezTo>
                    <a:pt x="526" y="172"/>
                    <a:pt x="579" y="229"/>
                    <a:pt x="651" y="234"/>
                  </a:cubicBezTo>
                  <a:cubicBezTo>
                    <a:pt x="655" y="234"/>
                    <a:pt x="660" y="234"/>
                    <a:pt x="665" y="234"/>
                  </a:cubicBezTo>
                  <a:cubicBezTo>
                    <a:pt x="718" y="234"/>
                    <a:pt x="764" y="205"/>
                    <a:pt x="793" y="163"/>
                  </a:cubicBezTo>
                  <a:lnTo>
                    <a:pt x="793" y="163"/>
                  </a:lnTo>
                  <a:cubicBezTo>
                    <a:pt x="803" y="185"/>
                    <a:pt x="822" y="203"/>
                    <a:pt x="846" y="214"/>
                  </a:cubicBezTo>
                  <a:cubicBezTo>
                    <a:pt x="862" y="222"/>
                    <a:pt x="878" y="226"/>
                    <a:pt x="894" y="226"/>
                  </a:cubicBezTo>
                  <a:cubicBezTo>
                    <a:pt x="930" y="226"/>
                    <a:pt x="965" y="208"/>
                    <a:pt x="996" y="185"/>
                  </a:cubicBezTo>
                  <a:lnTo>
                    <a:pt x="996" y="185"/>
                  </a:lnTo>
                  <a:cubicBezTo>
                    <a:pt x="997" y="246"/>
                    <a:pt x="1056" y="307"/>
                    <a:pt x="1120" y="309"/>
                  </a:cubicBezTo>
                  <a:cubicBezTo>
                    <a:pt x="1121" y="309"/>
                    <a:pt x="1123" y="309"/>
                    <a:pt x="1125" y="309"/>
                  </a:cubicBezTo>
                  <a:cubicBezTo>
                    <a:pt x="1282" y="309"/>
                    <a:pt x="1340" y="118"/>
                    <a:pt x="1461" y="44"/>
                  </a:cubicBezTo>
                  <a:lnTo>
                    <a:pt x="1461" y="44"/>
                  </a:lnTo>
                  <a:cubicBezTo>
                    <a:pt x="1477" y="86"/>
                    <a:pt x="1475" y="130"/>
                    <a:pt x="1461" y="170"/>
                  </a:cubicBezTo>
                  <a:lnTo>
                    <a:pt x="1461" y="170"/>
                  </a:lnTo>
                  <a:cubicBezTo>
                    <a:pt x="1377" y="184"/>
                    <a:pt x="1298" y="232"/>
                    <a:pt x="1248" y="317"/>
                  </a:cubicBezTo>
                  <a:cubicBezTo>
                    <a:pt x="1242" y="330"/>
                    <a:pt x="1250" y="345"/>
                    <a:pt x="1265" y="345"/>
                  </a:cubicBezTo>
                  <a:cubicBezTo>
                    <a:pt x="1270" y="345"/>
                    <a:pt x="1274" y="345"/>
                    <a:pt x="1279" y="345"/>
                  </a:cubicBezTo>
                  <a:cubicBezTo>
                    <a:pt x="1371" y="345"/>
                    <a:pt x="1449" y="284"/>
                    <a:pt x="1486" y="204"/>
                  </a:cubicBezTo>
                  <a:lnTo>
                    <a:pt x="1486" y="204"/>
                  </a:lnTo>
                  <a:cubicBezTo>
                    <a:pt x="1493" y="204"/>
                    <a:pt x="1501" y="203"/>
                    <a:pt x="1508" y="203"/>
                  </a:cubicBezTo>
                  <a:cubicBezTo>
                    <a:pt x="1600" y="203"/>
                    <a:pt x="1691" y="251"/>
                    <a:pt x="1741" y="345"/>
                  </a:cubicBezTo>
                  <a:cubicBezTo>
                    <a:pt x="1744" y="351"/>
                    <a:pt x="1750" y="355"/>
                    <a:pt x="1757" y="355"/>
                  </a:cubicBezTo>
                  <a:cubicBezTo>
                    <a:pt x="1763" y="355"/>
                    <a:pt x="1770" y="351"/>
                    <a:pt x="1773" y="345"/>
                  </a:cubicBezTo>
                  <a:cubicBezTo>
                    <a:pt x="1806" y="282"/>
                    <a:pt x="1821" y="217"/>
                    <a:pt x="1817" y="148"/>
                  </a:cubicBezTo>
                  <a:lnTo>
                    <a:pt x="1817" y="148"/>
                  </a:lnTo>
                  <a:cubicBezTo>
                    <a:pt x="1843" y="170"/>
                    <a:pt x="1873" y="188"/>
                    <a:pt x="1906" y="188"/>
                  </a:cubicBezTo>
                  <a:cubicBezTo>
                    <a:pt x="1916" y="188"/>
                    <a:pt x="1927" y="186"/>
                    <a:pt x="1938" y="182"/>
                  </a:cubicBezTo>
                  <a:lnTo>
                    <a:pt x="1938" y="182"/>
                  </a:lnTo>
                  <a:cubicBezTo>
                    <a:pt x="1943" y="188"/>
                    <a:pt x="1948" y="193"/>
                    <a:pt x="1955" y="197"/>
                  </a:cubicBezTo>
                  <a:cubicBezTo>
                    <a:pt x="1971" y="208"/>
                    <a:pt x="1987" y="212"/>
                    <a:pt x="2003" y="212"/>
                  </a:cubicBezTo>
                  <a:cubicBezTo>
                    <a:pt x="2075" y="212"/>
                    <a:pt x="2142" y="122"/>
                    <a:pt x="2206" y="91"/>
                  </a:cubicBezTo>
                  <a:lnTo>
                    <a:pt x="2206" y="91"/>
                  </a:lnTo>
                  <a:cubicBezTo>
                    <a:pt x="2201" y="132"/>
                    <a:pt x="2196" y="173"/>
                    <a:pt x="2193" y="214"/>
                  </a:cubicBezTo>
                  <a:cubicBezTo>
                    <a:pt x="2191" y="221"/>
                    <a:pt x="2197" y="227"/>
                    <a:pt x="2201" y="232"/>
                  </a:cubicBezTo>
                  <a:cubicBezTo>
                    <a:pt x="2219" y="241"/>
                    <a:pt x="2237" y="245"/>
                    <a:pt x="2254" y="245"/>
                  </a:cubicBezTo>
                  <a:cubicBezTo>
                    <a:pt x="2285" y="245"/>
                    <a:pt x="2315" y="232"/>
                    <a:pt x="2340" y="210"/>
                  </a:cubicBezTo>
                  <a:cubicBezTo>
                    <a:pt x="2404" y="156"/>
                    <a:pt x="2437" y="64"/>
                    <a:pt x="2513" y="64"/>
                  </a:cubicBezTo>
                  <a:cubicBezTo>
                    <a:pt x="2533" y="64"/>
                    <a:pt x="2558" y="71"/>
                    <a:pt x="2587" y="88"/>
                  </a:cubicBezTo>
                  <a:cubicBezTo>
                    <a:pt x="2662" y="132"/>
                    <a:pt x="2754" y="240"/>
                    <a:pt x="2847" y="240"/>
                  </a:cubicBezTo>
                  <a:cubicBezTo>
                    <a:pt x="2877" y="240"/>
                    <a:pt x="2906" y="229"/>
                    <a:pt x="2936" y="202"/>
                  </a:cubicBezTo>
                  <a:cubicBezTo>
                    <a:pt x="2951" y="188"/>
                    <a:pt x="2937" y="169"/>
                    <a:pt x="2921" y="169"/>
                  </a:cubicBezTo>
                  <a:cubicBezTo>
                    <a:pt x="2917" y="169"/>
                    <a:pt x="2912" y="171"/>
                    <a:pt x="2908" y="174"/>
                  </a:cubicBezTo>
                  <a:cubicBezTo>
                    <a:pt x="2888" y="192"/>
                    <a:pt x="2866" y="199"/>
                    <a:pt x="2844" y="199"/>
                  </a:cubicBezTo>
                  <a:cubicBezTo>
                    <a:pt x="2776" y="199"/>
                    <a:pt x="2704" y="128"/>
                    <a:pt x="2655" y="90"/>
                  </a:cubicBezTo>
                  <a:cubicBezTo>
                    <a:pt x="2614" y="56"/>
                    <a:pt x="2564" y="24"/>
                    <a:pt x="2511" y="24"/>
                  </a:cubicBezTo>
                  <a:cubicBezTo>
                    <a:pt x="2503" y="24"/>
                    <a:pt x="2496" y="25"/>
                    <a:pt x="2488" y="26"/>
                  </a:cubicBezTo>
                  <a:cubicBezTo>
                    <a:pt x="2435" y="35"/>
                    <a:pt x="2400" y="73"/>
                    <a:pt x="2370" y="114"/>
                  </a:cubicBezTo>
                  <a:cubicBezTo>
                    <a:pt x="2347" y="146"/>
                    <a:pt x="2317" y="202"/>
                    <a:pt x="2272" y="206"/>
                  </a:cubicBezTo>
                  <a:cubicBezTo>
                    <a:pt x="2269" y="206"/>
                    <a:pt x="2267" y="206"/>
                    <a:pt x="2264" y="206"/>
                  </a:cubicBezTo>
                  <a:cubicBezTo>
                    <a:pt x="2218" y="206"/>
                    <a:pt x="2236" y="168"/>
                    <a:pt x="2238" y="139"/>
                  </a:cubicBezTo>
                  <a:cubicBezTo>
                    <a:pt x="2242" y="114"/>
                    <a:pt x="2244" y="88"/>
                    <a:pt x="2246" y="65"/>
                  </a:cubicBezTo>
                  <a:cubicBezTo>
                    <a:pt x="2248" y="53"/>
                    <a:pt x="2236" y="45"/>
                    <a:pt x="2226" y="45"/>
                  </a:cubicBezTo>
                  <a:cubicBezTo>
                    <a:pt x="2225" y="45"/>
                    <a:pt x="2224" y="45"/>
                    <a:pt x="2223" y="45"/>
                  </a:cubicBezTo>
                  <a:cubicBezTo>
                    <a:pt x="2169" y="56"/>
                    <a:pt x="2135" y="90"/>
                    <a:pt x="2094" y="127"/>
                  </a:cubicBezTo>
                  <a:cubicBezTo>
                    <a:pt x="2081" y="137"/>
                    <a:pt x="2064" y="154"/>
                    <a:pt x="2047" y="161"/>
                  </a:cubicBezTo>
                  <a:lnTo>
                    <a:pt x="1970" y="163"/>
                  </a:lnTo>
                  <a:cubicBezTo>
                    <a:pt x="1970" y="163"/>
                    <a:pt x="1969" y="162"/>
                    <a:pt x="1969" y="162"/>
                  </a:cubicBezTo>
                  <a:lnTo>
                    <a:pt x="1969" y="162"/>
                  </a:lnTo>
                  <a:cubicBezTo>
                    <a:pt x="1991" y="139"/>
                    <a:pt x="1997" y="106"/>
                    <a:pt x="1981" y="75"/>
                  </a:cubicBezTo>
                  <a:cubicBezTo>
                    <a:pt x="1978" y="71"/>
                    <a:pt x="1972" y="67"/>
                    <a:pt x="1967" y="67"/>
                  </a:cubicBezTo>
                  <a:cubicBezTo>
                    <a:pt x="1965" y="67"/>
                    <a:pt x="1963" y="68"/>
                    <a:pt x="1961" y="69"/>
                  </a:cubicBezTo>
                  <a:cubicBezTo>
                    <a:pt x="1927" y="82"/>
                    <a:pt x="1914" y="117"/>
                    <a:pt x="1922" y="149"/>
                  </a:cubicBezTo>
                  <a:lnTo>
                    <a:pt x="1922" y="149"/>
                  </a:lnTo>
                  <a:cubicBezTo>
                    <a:pt x="1916" y="151"/>
                    <a:pt x="1911" y="152"/>
                    <a:pt x="1906" y="154"/>
                  </a:cubicBezTo>
                  <a:cubicBezTo>
                    <a:pt x="1884" y="152"/>
                    <a:pt x="1865" y="144"/>
                    <a:pt x="1850" y="131"/>
                  </a:cubicBezTo>
                  <a:cubicBezTo>
                    <a:pt x="1833" y="120"/>
                    <a:pt x="1820" y="105"/>
                    <a:pt x="1807" y="92"/>
                  </a:cubicBezTo>
                  <a:cubicBezTo>
                    <a:pt x="1804" y="89"/>
                    <a:pt x="1800" y="87"/>
                    <a:pt x="1796" y="87"/>
                  </a:cubicBezTo>
                  <a:cubicBezTo>
                    <a:pt x="1787" y="87"/>
                    <a:pt x="1778" y="98"/>
                    <a:pt x="1779" y="109"/>
                  </a:cubicBezTo>
                  <a:cubicBezTo>
                    <a:pt x="1789" y="176"/>
                    <a:pt x="1780" y="238"/>
                    <a:pt x="1755" y="298"/>
                  </a:cubicBezTo>
                  <a:lnTo>
                    <a:pt x="1755" y="298"/>
                  </a:lnTo>
                  <a:cubicBezTo>
                    <a:pt x="1696" y="211"/>
                    <a:pt x="1602" y="167"/>
                    <a:pt x="1507" y="167"/>
                  </a:cubicBezTo>
                  <a:cubicBezTo>
                    <a:pt x="1505" y="167"/>
                    <a:pt x="1502" y="167"/>
                    <a:pt x="1499" y="167"/>
                  </a:cubicBezTo>
                  <a:lnTo>
                    <a:pt x="1499" y="167"/>
                  </a:lnTo>
                  <a:cubicBezTo>
                    <a:pt x="1514" y="116"/>
                    <a:pt x="1511" y="60"/>
                    <a:pt x="1486" y="9"/>
                  </a:cubicBezTo>
                  <a:cubicBezTo>
                    <a:pt x="1483" y="3"/>
                    <a:pt x="1477" y="0"/>
                    <a:pt x="14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" name="Google Shape;291;p4"/>
          <p:cNvGrpSpPr/>
          <p:nvPr/>
        </p:nvGrpSpPr>
        <p:grpSpPr>
          <a:xfrm>
            <a:off x="373971" y="3793679"/>
            <a:ext cx="4605040" cy="713085"/>
            <a:chOff x="6834133" y="3744249"/>
            <a:chExt cx="2632446" cy="934233"/>
          </a:xfrm>
        </p:grpSpPr>
        <p:sp>
          <p:nvSpPr>
            <p:cNvPr id="292" name="Google Shape;292;p4"/>
            <p:cNvSpPr/>
            <p:nvPr/>
          </p:nvSpPr>
          <p:spPr>
            <a:xfrm>
              <a:off x="6834133" y="3744249"/>
              <a:ext cx="2416664" cy="3528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600"/>
                <a:buFont typeface="Arial"/>
                <a:buNone/>
              </a:pPr>
              <a:r>
                <a:rPr lang="fr-FR" sz="1600" b="1" i="0" u="none" strike="noStrike" cap="none">
                  <a:solidFill>
                    <a:srgbClr val="FFFFFF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Autres variables</a:t>
              </a:r>
              <a:endParaRPr sz="1200" b="1" i="0" u="none" strike="noStrike" cap="none">
                <a:solidFill>
                  <a:srgbClr val="FFFFFF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sp>
          <p:nvSpPr>
            <p:cNvPr id="293" name="Google Shape;293;p4"/>
            <p:cNvSpPr txBox="1"/>
            <p:nvPr/>
          </p:nvSpPr>
          <p:spPr>
            <a:xfrm>
              <a:off x="6839362" y="4112682"/>
              <a:ext cx="2627217" cy="56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4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Continent, sports, catégories des équipements;</a:t>
              </a:r>
              <a:endParaRPr/>
            </a:p>
          </p:txBody>
        </p:sp>
      </p:grpSp>
      <p:sp>
        <p:nvSpPr>
          <p:cNvPr id="294" name="Google Shape;294;p4"/>
          <p:cNvSpPr txBox="1"/>
          <p:nvPr/>
        </p:nvSpPr>
        <p:spPr>
          <a:xfrm>
            <a:off x="378762" y="4357926"/>
            <a:ext cx="6811187" cy="431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IDH (Indice de Développement Humain), Indice des Prix à la Consommation;</a:t>
            </a:r>
            <a:endParaRPr/>
          </a:p>
        </p:txBody>
      </p:sp>
      <p:sp>
        <p:nvSpPr>
          <p:cNvPr id="295" name="Google Shape;295;p4"/>
          <p:cNvSpPr txBox="1"/>
          <p:nvPr/>
        </p:nvSpPr>
        <p:spPr>
          <a:xfrm>
            <a:off x="383119" y="4471138"/>
            <a:ext cx="6972294" cy="695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Taille de la population, indice de stabilité politique.</a:t>
            </a:r>
            <a:endParaRPr/>
          </a:p>
        </p:txBody>
      </p:sp>
      <p:sp>
        <p:nvSpPr>
          <p:cNvPr id="296" name="Ellipse 295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7" name="ZoneTexte 296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03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"/>
          <p:cNvSpPr txBox="1">
            <a:spLocks noGrp="1"/>
          </p:cNvSpPr>
          <p:nvPr>
            <p:ph type="title"/>
          </p:nvPr>
        </p:nvSpPr>
        <p:spPr>
          <a:xfrm>
            <a:off x="179388" y="368825"/>
            <a:ext cx="8652912" cy="568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1800"/>
              <a:t>B- Méthodes statistiques utilisées</a:t>
            </a:r>
            <a:endParaRPr sz="1800"/>
          </a:p>
        </p:txBody>
      </p:sp>
      <p:grpSp>
        <p:nvGrpSpPr>
          <p:cNvPr id="301" name="Google Shape;301;p5"/>
          <p:cNvGrpSpPr/>
          <p:nvPr/>
        </p:nvGrpSpPr>
        <p:grpSpPr>
          <a:xfrm>
            <a:off x="423637" y="1758000"/>
            <a:ext cx="6382112" cy="519312"/>
            <a:chOff x="4313663" y="1162063"/>
            <a:chExt cx="2463891" cy="519312"/>
          </a:xfrm>
        </p:grpSpPr>
        <p:sp>
          <p:nvSpPr>
            <p:cNvPr id="302" name="Google Shape;302;p5"/>
            <p:cNvSpPr/>
            <p:nvPr/>
          </p:nvSpPr>
          <p:spPr>
            <a:xfrm>
              <a:off x="4313663" y="1162063"/>
              <a:ext cx="519300" cy="51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-FR" sz="2000" b="0" i="0" u="none" strike="noStrike" cap="none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2000" b="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4910354" y="1162075"/>
              <a:ext cx="1867200" cy="51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8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Analyse descriptive</a:t>
              </a:r>
              <a:endParaRPr sz="18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304" name="Google Shape;304;p5"/>
            <p:cNvCxnSpPr>
              <a:stCxn id="302" idx="3"/>
              <a:endCxn id="303" idx="1"/>
            </p:cNvCxnSpPr>
            <p:nvPr/>
          </p:nvCxnSpPr>
          <p:spPr>
            <a:xfrm>
              <a:off x="4832963" y="1421713"/>
              <a:ext cx="7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5" name="Google Shape;305;p5"/>
          <p:cNvGrpSpPr/>
          <p:nvPr/>
        </p:nvGrpSpPr>
        <p:grpSpPr>
          <a:xfrm>
            <a:off x="423637" y="2672406"/>
            <a:ext cx="6382112" cy="519312"/>
            <a:chOff x="4313663" y="1162063"/>
            <a:chExt cx="2463891" cy="519312"/>
          </a:xfrm>
        </p:grpSpPr>
        <p:sp>
          <p:nvSpPr>
            <p:cNvPr id="306" name="Google Shape;306;p5"/>
            <p:cNvSpPr/>
            <p:nvPr/>
          </p:nvSpPr>
          <p:spPr>
            <a:xfrm>
              <a:off x="4313663" y="1162063"/>
              <a:ext cx="519300" cy="51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-FR" sz="2000" b="0" i="0" u="none" strike="noStrike" cap="none">
                  <a:solidFill>
                    <a:schemeClr val="accent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20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5"/>
            <p:cNvSpPr/>
            <p:nvPr/>
          </p:nvSpPr>
          <p:spPr>
            <a:xfrm>
              <a:off x="4910354" y="1162075"/>
              <a:ext cx="1867200" cy="51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8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Analyse des Correspondances Multiples (ACM)</a:t>
              </a:r>
              <a:endParaRPr sz="18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308" name="Google Shape;308;p5"/>
            <p:cNvCxnSpPr>
              <a:stCxn id="306" idx="3"/>
              <a:endCxn id="307" idx="1"/>
            </p:cNvCxnSpPr>
            <p:nvPr/>
          </p:nvCxnSpPr>
          <p:spPr>
            <a:xfrm>
              <a:off x="4832963" y="1421713"/>
              <a:ext cx="7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309" name="Google Shape;309;p5"/>
          <p:cNvGrpSpPr/>
          <p:nvPr/>
        </p:nvGrpSpPr>
        <p:grpSpPr>
          <a:xfrm>
            <a:off x="423637" y="3586813"/>
            <a:ext cx="6382112" cy="519312"/>
            <a:chOff x="4313663" y="1162063"/>
            <a:chExt cx="2463891" cy="519312"/>
          </a:xfrm>
        </p:grpSpPr>
        <p:sp>
          <p:nvSpPr>
            <p:cNvPr id="310" name="Google Shape;310;p5"/>
            <p:cNvSpPr/>
            <p:nvPr/>
          </p:nvSpPr>
          <p:spPr>
            <a:xfrm>
              <a:off x="4313663" y="1162063"/>
              <a:ext cx="519300" cy="5193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fr-FR" sz="2000" b="0" i="0" u="none" strike="noStrike" cap="none">
                  <a:solidFill>
                    <a:schemeClr val="accent2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 sz="2000" b="0" i="0" u="none" strike="noStrike" cap="non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4910354" y="1162075"/>
              <a:ext cx="1867200" cy="5193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18287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800" b="1" i="0" u="none" strike="noStrike" cap="none">
                  <a:solidFill>
                    <a:srgbClr val="000000"/>
                  </a:solidFill>
                  <a:latin typeface="Arial Rounded"/>
                  <a:ea typeface="Arial Rounded"/>
                  <a:cs typeface="Arial Rounded"/>
                  <a:sym typeface="Arial Rounded"/>
                </a:rPr>
                <a:t>Analyse discriminante</a:t>
              </a:r>
              <a:endParaRPr sz="18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endParaRPr>
            </a:p>
          </p:txBody>
        </p:sp>
        <p:cxnSp>
          <p:nvCxnSpPr>
            <p:cNvPr id="312" name="Google Shape;312;p5"/>
            <p:cNvCxnSpPr>
              <a:stCxn id="310" idx="3"/>
              <a:endCxn id="311" idx="1"/>
            </p:cNvCxnSpPr>
            <p:nvPr/>
          </p:nvCxnSpPr>
          <p:spPr>
            <a:xfrm>
              <a:off x="4832963" y="1421713"/>
              <a:ext cx="77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313" name="Google Shape;313;p5"/>
          <p:cNvSpPr/>
          <p:nvPr/>
        </p:nvSpPr>
        <p:spPr>
          <a:xfrm rot="10800000" flipH="1">
            <a:off x="4098001" y="650707"/>
            <a:ext cx="4375433" cy="48113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Ellipse 17"/>
          <p:cNvSpPr/>
          <p:nvPr/>
        </p:nvSpPr>
        <p:spPr>
          <a:xfrm>
            <a:off x="8436429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ZoneTexte 18"/>
          <p:cNvSpPr txBox="1"/>
          <p:nvPr/>
        </p:nvSpPr>
        <p:spPr>
          <a:xfrm>
            <a:off x="8490857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04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311700" y="24279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IV. Résultats obtenus</a:t>
            </a:r>
            <a:endParaRPr/>
          </a:p>
        </p:txBody>
      </p:sp>
      <p:sp>
        <p:nvSpPr>
          <p:cNvPr id="319" name="Google Shape;319;p6"/>
          <p:cNvSpPr/>
          <p:nvPr/>
        </p:nvSpPr>
        <p:spPr>
          <a:xfrm>
            <a:off x="179388" y="941525"/>
            <a:ext cx="594709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i="0" u="none" strike="noStrike" cap="none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A- Evolution des marchés et analyses descriptives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320" name="Google Shape;320;p6"/>
          <p:cNvSpPr/>
          <p:nvPr/>
        </p:nvSpPr>
        <p:spPr>
          <a:xfrm rot="10800000" flipH="1">
            <a:off x="5264332" y="1108475"/>
            <a:ext cx="3823057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"/>
          <p:cNvSpPr/>
          <p:nvPr/>
        </p:nvSpPr>
        <p:spPr>
          <a:xfrm>
            <a:off x="174169" y="1281958"/>
            <a:ext cx="700169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1- </a:t>
            </a:r>
            <a:r>
              <a:rPr lang="fr-FR" sz="1400" b="1" i="0" u="sng" strike="noStrike" cap="none">
                <a:solidFill>
                  <a:srgbClr val="00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Evolution des volumes des marchés des sports entre 2014 et 2021</a:t>
            </a:r>
            <a:endParaRPr/>
          </a:p>
        </p:txBody>
      </p:sp>
      <p:pic>
        <p:nvPicPr>
          <p:cNvPr id="322" name="Google Shape;32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450" y="1648525"/>
            <a:ext cx="8573225" cy="31895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Ellipse 6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05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1600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2- Volumes du marché des sports selon les pays en 2021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28" name="Google Shape;328;p7"/>
          <p:cNvPicPr preferRelativeResize="0"/>
          <p:nvPr/>
        </p:nvPicPr>
        <p:blipFill rotWithShape="1">
          <a:blip r:embed="rId3">
            <a:alphaModFix/>
          </a:blip>
          <a:srcRect l="13028" t="19979" r="6913" b="25454"/>
          <a:stretch/>
        </p:blipFill>
        <p:spPr>
          <a:xfrm>
            <a:off x="179388" y="836023"/>
            <a:ext cx="8777287" cy="3931920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7"/>
          <p:cNvSpPr/>
          <p:nvPr/>
        </p:nvSpPr>
        <p:spPr>
          <a:xfrm>
            <a:off x="470262" y="4767943"/>
            <a:ext cx="72237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b="1" i="0" u="none" strike="noStrike" cap="none">
                <a:solidFill>
                  <a:srgbClr val="002060"/>
                </a:solidFill>
                <a:latin typeface="Arial Rounded"/>
                <a:ea typeface="Arial Rounded"/>
                <a:cs typeface="Arial Rounded"/>
                <a:sym typeface="Arial Rounded"/>
              </a:rPr>
              <a:t>Les volumes du marché des sports selon les pays en 2021</a:t>
            </a:r>
            <a:endParaRPr/>
          </a:p>
        </p:txBody>
      </p:sp>
      <p:sp>
        <p:nvSpPr>
          <p:cNvPr id="5" name="Ellipse 4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06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8"/>
          <p:cNvSpPr/>
          <p:nvPr/>
        </p:nvSpPr>
        <p:spPr>
          <a:xfrm>
            <a:off x="179388" y="161925"/>
            <a:ext cx="951325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i="0" u="none" strike="noStrike" cap="none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3- Volumes des marchés selon les sports et les catégories d’équipements en 2021</a:t>
            </a:r>
            <a:endParaRPr>
              <a:solidFill>
                <a:srgbClr val="FF0000"/>
              </a:solidFill>
            </a:endParaRPr>
          </a:p>
        </p:txBody>
      </p:sp>
      <p:pic>
        <p:nvPicPr>
          <p:cNvPr id="335" name="Google Shape;335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4325" y="533950"/>
            <a:ext cx="8682350" cy="427967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Ellipse 3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07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9"/>
          <p:cNvSpPr txBox="1">
            <a:spLocks noGrp="1"/>
          </p:cNvSpPr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-FR" sz="2400" b="1">
                <a:solidFill>
                  <a:srgbClr val="FF0000"/>
                </a:solidFill>
                <a:latin typeface="Arial Rounded"/>
                <a:ea typeface="Arial Rounded"/>
                <a:cs typeface="Arial Rounded"/>
                <a:sym typeface="Arial Rounded"/>
              </a:rPr>
              <a:t>B- Analyse des Correspondances Multiples</a:t>
            </a:r>
            <a:r>
              <a:rPr lang="fr-FR" sz="2400" b="1">
                <a:latin typeface="Arial Rounded"/>
                <a:ea typeface="Arial Rounded"/>
                <a:cs typeface="Arial Rounded"/>
                <a:sym typeface="Arial Rounded"/>
              </a:rPr>
              <a:t/>
            </a:r>
            <a:br>
              <a:rPr lang="fr-FR" sz="2400" b="1">
                <a:latin typeface="Arial Rounded"/>
                <a:ea typeface="Arial Rounded"/>
                <a:cs typeface="Arial Rounded"/>
                <a:sym typeface="Arial Rounded"/>
              </a:rPr>
            </a:br>
            <a:endParaRPr sz="2400" b="1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341" name="Google Shape;341;p9"/>
          <p:cNvSpPr/>
          <p:nvPr/>
        </p:nvSpPr>
        <p:spPr>
          <a:xfrm>
            <a:off x="141881" y="666605"/>
            <a:ext cx="3198311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i="0" u="none" strike="noStrike" cap="none">
                <a:solidFill>
                  <a:srgbClr val="333333"/>
                </a:solidFill>
                <a:latin typeface="Arial Rounded"/>
                <a:ea typeface="Arial Rounded"/>
                <a:cs typeface="Arial Rounded"/>
                <a:sym typeface="Arial Rounded"/>
              </a:rPr>
              <a:t>1- Qualité de la représentation</a:t>
            </a:r>
            <a:endParaRPr/>
          </a:p>
        </p:txBody>
      </p:sp>
      <p:sp>
        <p:nvSpPr>
          <p:cNvPr id="342" name="Google Shape;342;p9"/>
          <p:cNvSpPr/>
          <p:nvPr/>
        </p:nvSpPr>
        <p:spPr>
          <a:xfrm>
            <a:off x="3287939" y="840684"/>
            <a:ext cx="5760261" cy="45719"/>
          </a:xfrm>
          <a:custGeom>
            <a:avLst/>
            <a:gdLst/>
            <a:ahLst/>
            <a:cxnLst/>
            <a:rect l="l" t="t" r="r" b="b"/>
            <a:pathLst>
              <a:path w="39801" h="195" extrusionOk="0">
                <a:moveTo>
                  <a:pt x="169" y="0"/>
                </a:moveTo>
                <a:cubicBezTo>
                  <a:pt x="72" y="0"/>
                  <a:pt x="0" y="46"/>
                  <a:pt x="0" y="98"/>
                </a:cubicBezTo>
                <a:cubicBezTo>
                  <a:pt x="0" y="149"/>
                  <a:pt x="78" y="195"/>
                  <a:pt x="169" y="195"/>
                </a:cubicBezTo>
                <a:lnTo>
                  <a:pt x="39626" y="195"/>
                </a:lnTo>
                <a:cubicBezTo>
                  <a:pt x="39723" y="195"/>
                  <a:pt x="39801" y="149"/>
                  <a:pt x="39801" y="98"/>
                </a:cubicBezTo>
                <a:cubicBezTo>
                  <a:pt x="39801" y="46"/>
                  <a:pt x="39723" y="0"/>
                  <a:pt x="39626" y="0"/>
                </a:cubicBezTo>
                <a:close/>
              </a:path>
            </a:pathLst>
          </a:custGeom>
          <a:solidFill>
            <a:schemeClr val="lt1"/>
          </a:solidFill>
          <a:ln w="25400" cap="flat" cmpd="sng">
            <a:solidFill>
              <a:srgbClr val="0070C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9388" y="1413384"/>
            <a:ext cx="8777287" cy="35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Ellipse 5"/>
          <p:cNvSpPr/>
          <p:nvPr/>
        </p:nvSpPr>
        <p:spPr>
          <a:xfrm>
            <a:off x="8414657" y="4550230"/>
            <a:ext cx="476706" cy="3320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ZoneTexte 6"/>
          <p:cNvSpPr txBox="1"/>
          <p:nvPr/>
        </p:nvSpPr>
        <p:spPr>
          <a:xfrm>
            <a:off x="8469085" y="4517573"/>
            <a:ext cx="422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smtClean="0">
                <a:solidFill>
                  <a:schemeClr val="accent1">
                    <a:lumMod val="20000"/>
                    <a:lumOff val="80000"/>
                  </a:schemeClr>
                </a:solidFill>
                <a:latin typeface="FALL KINGDOM" charset="0"/>
                <a:ea typeface="FALL KINGDOM" charset="0"/>
                <a:cs typeface="FALL KINGDOM" charset="0"/>
              </a:rPr>
              <a:t>08</a:t>
            </a:r>
            <a:endParaRPr lang="fr-FR" sz="1800" dirty="0">
              <a:solidFill>
                <a:schemeClr val="accent1">
                  <a:lumMod val="20000"/>
                  <a:lumOff val="80000"/>
                </a:schemeClr>
              </a:solidFill>
              <a:latin typeface="FALL KINGDOM" charset="0"/>
              <a:ea typeface="FALL KINGDOM" charset="0"/>
              <a:cs typeface="FALL KINGDOM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E-learning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68D3E3"/>
      </a:accent1>
      <a:accent2>
        <a:srgbClr val="FF6952"/>
      </a:accent2>
      <a:accent3>
        <a:srgbClr val="845F34"/>
      </a:accent3>
      <a:accent4>
        <a:srgbClr val="4EE27A"/>
      </a:accent4>
      <a:accent5>
        <a:srgbClr val="DE9E54"/>
      </a:accent5>
      <a:accent6>
        <a:srgbClr val="FEBA63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373</Words>
  <Application>Microsoft Macintosh PowerPoint</Application>
  <PresentationFormat>Présentation à l'écran (16:9)</PresentationFormat>
  <Paragraphs>83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8" baseType="lpstr">
      <vt:lpstr>Arial</vt:lpstr>
      <vt:lpstr>Arial Rounded</vt:lpstr>
      <vt:lpstr>Arial Rounded MT Bold</vt:lpstr>
      <vt:lpstr>Cambria Math</vt:lpstr>
      <vt:lpstr>FALL KINGDOM</vt:lpstr>
      <vt:lpstr>Fira Sans</vt:lpstr>
      <vt:lpstr>Fira Sans Extra Condensed</vt:lpstr>
      <vt:lpstr>Fira Sans Extra Condensed Medium</vt:lpstr>
      <vt:lpstr>Lexend</vt:lpstr>
      <vt:lpstr>Roboto</vt:lpstr>
      <vt:lpstr>E-learning Infographics by Slidesgo</vt:lpstr>
      <vt:lpstr>ANALYSE DES FACTEURS INFLUENÇANT  LES VOLUMES DU MARCHÉ DES SPORTS </vt:lpstr>
      <vt:lpstr> I - Contexte et pertinence de l’étude</vt:lpstr>
      <vt:lpstr>II. Objectifs</vt:lpstr>
      <vt:lpstr>III. Cadre méthodologique</vt:lpstr>
      <vt:lpstr>B- Méthodes statistiques utilisées</vt:lpstr>
      <vt:lpstr>IV. Résultats obtenus</vt:lpstr>
      <vt:lpstr>2- Volumes du marché des sports selon les pays en 2021</vt:lpstr>
      <vt:lpstr>Présentation PowerPoint</vt:lpstr>
      <vt:lpstr>B- Analyse des Correspondances Multiples </vt:lpstr>
      <vt:lpstr>2- Similarités entre pays </vt:lpstr>
      <vt:lpstr>b- Groupe pays A</vt:lpstr>
      <vt:lpstr>Présentation PowerPoint</vt:lpstr>
      <vt:lpstr>Présentation PowerPoint</vt:lpstr>
      <vt:lpstr>Présentation PowerPoint</vt:lpstr>
      <vt:lpstr>3- Volumes des marchés et les sports</vt:lpstr>
      <vt:lpstr>C- Analyse discriminante </vt:lpstr>
      <vt:lpstr>Merci de votre attention !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ANALYSE DES FACTEURS INFLUENÇANT  LES VOLUMES DU MARCHÉ DES SPORTS </dc:title>
  <cp:lastModifiedBy>Utilisateur de Microsoft Office</cp:lastModifiedBy>
  <cp:revision>4</cp:revision>
  <dcterms:modified xsi:type="dcterms:W3CDTF">2023-05-04T11:23:19Z</dcterms:modified>
</cp:coreProperties>
</file>